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33"/>
    <a:srgbClr val="CCFF33"/>
    <a:srgbClr val="003300"/>
    <a:srgbClr val="0066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266"/>
  </p:normalViewPr>
  <p:slideViewPr>
    <p:cSldViewPr snapToGrid="0" snapToObjects="1">
      <p:cViewPr varScale="1">
        <p:scale>
          <a:sx n="97" d="100"/>
          <a:sy n="97" d="100"/>
        </p:scale>
        <p:origin x="1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ABDD-2235-394E-83B8-292730E3734F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77DF-E6A0-C944-9EBB-F665D48F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B501-5F13-344C-8BA1-FAC61F1AE692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EBEB-08FD-214C-B6F6-A27887D05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4D6B3-E6AD-9844-9655-41D6294B901D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6766-0CE9-7D44-891D-33906B2D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F2764-FEC4-134E-8762-5D97B7FE8D44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814A-C9CE-2548-A07C-A6DDB235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D4C28-4FA0-3043-BF44-16E9F0E36979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716C-9A43-E942-976D-3A9065B8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D319-9027-2F49-9043-0F07575E9A0C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5676-166C-9742-9A11-DE7E15601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3D5F6-ED7E-8341-BED6-C60563E05020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27E5-353C-CF45-82EC-ADAB9F64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D072-DE6D-1A42-8C8B-3D2AA0ED1445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57A-0484-F04F-920B-76AE36A4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BDBB-4BF6-2941-BFF8-23EC2FB13078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520-EA95-2947-A667-DEAA6FE10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26EEB-CA9C-3648-A6EB-A9FE307F1F7E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FCB1-0023-CA48-BC28-211C04E9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BA042-8B92-9E42-BEE1-EF576F65F128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2D-F2B6-0549-B870-66E13971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298EDA-A045-9C43-B1F0-AF8F17312676}" type="datetimeFigureOut">
              <a:rPr lang="en-US" altLang="en-US"/>
              <a:pPr/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3EECDF-7227-2D42-AB4E-3B5D50615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06438" y="5622925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CCFF33"/>
                </a:solidFill>
              </a:rPr>
              <a:t>Iteration Planning</a:t>
            </a:r>
          </a:p>
        </p:txBody>
      </p:sp>
      <p:pic>
        <p:nvPicPr>
          <p:cNvPr id="13314" name="Picture 1" descr="10629255006_912cb83e15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5667" r="7005" b="37666"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 rot="-5400000">
            <a:off x="8188325" y="44148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336633"/>
                </a:solidFill>
              </a:rPr>
              <a:t>https://flic.kr/p/hcgHcm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Incremental Development Principle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Each task produces </a:t>
            </a:r>
            <a:r>
              <a:rPr lang="en-US" altLang="en-US" u="sng">
                <a:ea typeface="ＭＳ Ｐゴシック" charset="-128"/>
              </a:rPr>
              <a:t>running</a:t>
            </a:r>
            <a:r>
              <a:rPr lang="en-US" altLang="en-US">
                <a:ea typeface="ＭＳ Ｐゴシック" charset="-128"/>
              </a:rPr>
              <a:t> code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Unit tests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Task design strategy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Make tasks build upon one another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First task makes subset of US work (e.g., partial form)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Second task makes bit more work (e.g., add persistence)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2-Part Activity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Part 1: Collect customer priorities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Assign number each 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note any corrections/clarifications</a:t>
            </a:r>
          </a:p>
          <a:p>
            <a:r>
              <a:rPr lang="en-US" altLang="en-US" dirty="0">
                <a:ea typeface="ＭＳ Ｐゴシック" charset="-128"/>
              </a:rPr>
              <a:t>Part 2: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Choose USs for </a:t>
            </a:r>
            <a:r>
              <a:rPr lang="en-US" altLang="en-US" dirty="0" smtClean="0">
                <a:ea typeface="ＭＳ Ｐゴシック" charset="-128"/>
              </a:rPr>
              <a:t>Development Iteration 1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3 weeks worth of 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Fill out iteration plan with what each team member will do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Everyone codes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Tasks must be </a:t>
            </a:r>
            <a:r>
              <a:rPr lang="en-US" altLang="en-US" u="sng" dirty="0">
                <a:ea typeface="ＭＳ Ｐゴシック" charset="-128"/>
              </a:rPr>
              <a:t>verifiable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u="sng" dirty="0">
                <a:ea typeface="ＭＳ Ｐゴシック" charset="-128"/>
              </a:rPr>
              <a:t>executable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Due by start of next class!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-806450" y="3889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Now you have a bunch of user stories </a:t>
            </a:r>
            <a:r>
              <a:rPr lang="en-US" altLang="en-US" sz="3200" u="sng"/>
              <a:t>with estimates</a:t>
            </a:r>
            <a:r>
              <a:rPr lang="en-US" altLang="en-US" sz="3200"/>
              <a:t>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204788" y="448945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Divide Chosen USs into Tasks</a:t>
            </a:r>
          </a:p>
        </p:txBody>
      </p:sp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876300" y="4851400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Estimate Tasks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17525" y="5221288"/>
            <a:ext cx="244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Assign Tasks to Workers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14463" y="3157538"/>
            <a:ext cx="6505575" cy="8159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</a:t>
            </a:r>
            <a:r>
              <a:rPr lang="en-US" altLang="en-US" u="sng">
                <a:ea typeface="ＭＳ Ｐゴシック" charset="-128"/>
              </a:rPr>
              <a:t>Customer</a:t>
            </a:r>
            <a:r>
              <a:rPr lang="en-US" altLang="en-US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now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113463" y="5491163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What’s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204788" y="448945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Divide Chosen USs into Tasks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876300" y="4851400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Estimate Tasks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517525" y="5221288"/>
            <a:ext cx="244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Assign Tasks to Workers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9473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9489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9490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9482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4788" y="4076700"/>
            <a:ext cx="2959100" cy="19462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What’s next…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Choose </a:t>
            </a:r>
            <a:r>
              <a:rPr lang="en-US" altLang="en-US" u="sng">
                <a:ea typeface="ＭＳ Ｐゴシック" charset="-128"/>
              </a:rPr>
              <a:t>subset</a:t>
            </a:r>
            <a:r>
              <a:rPr lang="en-US" altLang="en-US">
                <a:ea typeface="ＭＳ Ｐゴシック" charset="-128"/>
              </a:rPr>
              <a:t> of USs to implement this iteration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Based on customer priorities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Based on time constraints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Breakdown subset into </a:t>
            </a:r>
            <a:r>
              <a:rPr lang="en-US" altLang="en-US" u="sng">
                <a:ea typeface="ＭＳ Ｐゴシック" charset="-128"/>
              </a:rPr>
              <a:t>tasks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More detailed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May affect iteration plan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Assign people to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From USs to Tasks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74863"/>
            <a:ext cx="2378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387850"/>
            <a:ext cx="2276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87850"/>
            <a:ext cx="2336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0494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084513" y="1408113"/>
            <a:ext cx="3049587" cy="1755775"/>
            <a:chOff x="772633" y="1417638"/>
            <a:chExt cx="3049250" cy="1755240"/>
          </a:xfrm>
        </p:grpSpPr>
        <p:sp>
          <p:nvSpPr>
            <p:cNvPr id="11" name="Rectangle 10"/>
            <p:cNvSpPr/>
            <p:nvPr/>
          </p:nvSpPr>
          <p:spPr>
            <a:xfrm>
              <a:off x="772633" y="1417638"/>
              <a:ext cx="3049250" cy="1755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577">
              <a:off x="824058" y="1688405"/>
              <a:ext cx="294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2568575" y="2274888"/>
            <a:ext cx="446088" cy="141287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6850" y="3300413"/>
            <a:ext cx="504825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7063" y="3300413"/>
            <a:ext cx="444500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8075" y="2289175"/>
            <a:ext cx="457200" cy="1428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7334250" y="5910263"/>
            <a:ext cx="130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Estimate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148013" y="990600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User Story</a:t>
            </a:r>
          </a:p>
        </p:txBody>
      </p:sp>
      <p:sp>
        <p:nvSpPr>
          <p:cNvPr id="23" name="Oval 22"/>
          <p:cNvSpPr/>
          <p:nvPr/>
        </p:nvSpPr>
        <p:spPr>
          <a:xfrm>
            <a:off x="6862763" y="5910263"/>
            <a:ext cx="423862" cy="461962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2525</TotalTime>
  <Words>316</Words>
  <Application>Microsoft Macintosh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ＭＳ Ｐゴシック</vt:lpstr>
      <vt:lpstr>Arial</vt:lpstr>
      <vt:lpstr> Black </vt:lpstr>
      <vt:lpstr>PowerPoint Presentation</vt:lpstr>
      <vt:lpstr>PowerPoint Presentation</vt:lpstr>
      <vt:lpstr>PowerPoint Presentation</vt:lpstr>
      <vt:lpstr>Principle: Customer sets priorities</vt:lpstr>
      <vt:lpstr>Priority Numbering Scheme</vt:lpstr>
      <vt:lpstr>So now you have…</vt:lpstr>
      <vt:lpstr>PowerPoint Presentation</vt:lpstr>
      <vt:lpstr>What’s next…</vt:lpstr>
      <vt:lpstr>From USs to Tasks</vt:lpstr>
      <vt:lpstr>Incremental Development Principle</vt:lpstr>
      <vt:lpstr>Task design strategy</vt:lpstr>
      <vt:lpstr>2-Part Activity</vt:lpstr>
    </vt:vector>
  </TitlesOfParts>
  <Company>University of Memphis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42</cp:revision>
  <dcterms:created xsi:type="dcterms:W3CDTF">2013-09-29T23:43:57Z</dcterms:created>
  <dcterms:modified xsi:type="dcterms:W3CDTF">2016-03-24T15:27:18Z</dcterms:modified>
</cp:coreProperties>
</file>