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10" d="100"/>
          <a:sy n="210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9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3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0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6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1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4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2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0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2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012D-546B-4A41-A66F-CD9F558D05DD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5430-0154-AA47-A608-431243E1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Subversion (SVN)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Version control:</a:t>
            </a:r>
            <a:r>
              <a:rPr lang="en-US" dirty="0"/>
              <a:t> </a:t>
            </a:r>
            <a:r>
              <a:rPr lang="en-US" dirty="0" smtClean="0"/>
              <a:t>manage </a:t>
            </a:r>
            <a:r>
              <a:rPr lang="en-US" dirty="0"/>
              <a:t>changes to documents, programs, and other </a:t>
            </a:r>
            <a:r>
              <a:rPr lang="en-US" dirty="0" smtClean="0"/>
              <a:t>computer files</a:t>
            </a:r>
          </a:p>
          <a:p>
            <a:pPr lvl="1"/>
            <a:r>
              <a:rPr lang="en-US" dirty="0" smtClean="0"/>
              <a:t>Like a time machine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Collaborative development:</a:t>
            </a:r>
            <a:r>
              <a:rPr lang="en-US" dirty="0" smtClean="0"/>
              <a:t> Multiple programmers sharing a single code base</a:t>
            </a:r>
          </a:p>
        </p:txBody>
      </p:sp>
    </p:spTree>
    <p:extLst>
      <p:ext uri="{BB962C8B-B14F-4D97-AF65-F5344CB8AC3E}">
        <p14:creationId xmlns:p14="http://schemas.microsoft.com/office/powerpoint/2010/main" val="219864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9135" y="840619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Server</a:t>
            </a:r>
            <a:br>
              <a:rPr lang="en-US" dirty="0" smtClean="0"/>
            </a:br>
            <a:r>
              <a:rPr lang="en-US" dirty="0" err="1" smtClean="0"/>
              <a:t>my.dom.com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60810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Barney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973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Alf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939135" y="2328341"/>
            <a:ext cx="2927048" cy="1947333"/>
          </a:xfrm>
          <a:prstGeom prst="cloud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Ye </a:t>
            </a:r>
            <a:r>
              <a:rPr lang="en-US" dirty="0" err="1" smtClean="0">
                <a:solidFill>
                  <a:schemeClr val="tx1"/>
                </a:solidFill>
                <a:latin typeface="Rosewood Std Regular"/>
                <a:cs typeface="Rosewood Std Regular"/>
              </a:rPr>
              <a:t>Olde</a:t>
            </a:r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 Internet</a:t>
            </a:r>
            <a:endParaRPr lang="en-US" dirty="0">
              <a:solidFill>
                <a:schemeClr val="tx1"/>
              </a:solidFill>
              <a:latin typeface="Rosewood Std Regular"/>
              <a:cs typeface="Rosewood Std Regula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0082" y="389857"/>
            <a:ext cx="309362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svnadmin create repos</a:t>
            </a:r>
            <a:endParaRPr lang="en-US" dirty="0">
              <a:solidFill>
                <a:srgbClr val="CCFFCC"/>
              </a:solidFill>
              <a:latin typeface="Courier New"/>
              <a:cs typeface="Courier New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52571" y="96762"/>
            <a:ext cx="1808239" cy="1263951"/>
            <a:chOff x="6603999" y="1276047"/>
            <a:chExt cx="1808239" cy="1263951"/>
          </a:xfrm>
        </p:grpSpPr>
        <p:sp>
          <p:nvSpPr>
            <p:cNvPr id="11" name="Rectangle 1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repos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cxnSp>
        <p:nvCxnSpPr>
          <p:cNvPr id="18" name="Straight Connector 17"/>
          <p:cNvCxnSpPr>
            <a:stCxn id="4" idx="2"/>
            <a:endCxn id="8" idx="3"/>
          </p:cNvCxnSpPr>
          <p:nvPr/>
        </p:nvCxnSpPr>
        <p:spPr>
          <a:xfrm>
            <a:off x="3834183" y="1711476"/>
            <a:ext cx="568476" cy="7282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6" idx="3"/>
          </p:cNvCxnSpPr>
          <p:nvPr/>
        </p:nvCxnSpPr>
        <p:spPr>
          <a:xfrm flipH="1">
            <a:off x="2142068" y="3302008"/>
            <a:ext cx="80614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  <a:endCxn id="5" idx="1"/>
          </p:cNvCxnSpPr>
          <p:nvPr/>
        </p:nvCxnSpPr>
        <p:spPr>
          <a:xfrm>
            <a:off x="5863744" y="3302008"/>
            <a:ext cx="109706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01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9135" y="840619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Server</a:t>
            </a:r>
            <a:br>
              <a:rPr lang="en-US" dirty="0" smtClean="0"/>
            </a:br>
            <a:r>
              <a:rPr lang="en-US" dirty="0" err="1" smtClean="0"/>
              <a:t>my.dom.com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60810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Barney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973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Alf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939135" y="2328341"/>
            <a:ext cx="2927048" cy="1947333"/>
          </a:xfrm>
          <a:prstGeom prst="cloud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Ye </a:t>
            </a:r>
            <a:r>
              <a:rPr lang="en-US" dirty="0" err="1" smtClean="0">
                <a:solidFill>
                  <a:schemeClr val="tx1"/>
                </a:solidFill>
                <a:latin typeface="Rosewood Std Regular"/>
                <a:cs typeface="Rosewood Std Regular"/>
              </a:rPr>
              <a:t>Olde</a:t>
            </a:r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 Internet</a:t>
            </a:r>
            <a:endParaRPr lang="en-US" dirty="0">
              <a:solidFill>
                <a:schemeClr val="tx1"/>
              </a:solidFill>
              <a:latin typeface="Rosewood Std Regular"/>
              <a:cs typeface="Rosewood Std Regular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52571" y="96762"/>
            <a:ext cx="1808239" cy="1263951"/>
            <a:chOff x="6603999" y="1276047"/>
            <a:chExt cx="1808239" cy="1263951"/>
          </a:xfrm>
        </p:grpSpPr>
        <p:sp>
          <p:nvSpPr>
            <p:cNvPr id="11" name="Rectangle 1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repos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cxnSp>
        <p:nvCxnSpPr>
          <p:cNvPr id="18" name="Straight Connector 17"/>
          <p:cNvCxnSpPr>
            <a:stCxn id="4" idx="2"/>
            <a:endCxn id="8" idx="3"/>
          </p:cNvCxnSpPr>
          <p:nvPr/>
        </p:nvCxnSpPr>
        <p:spPr>
          <a:xfrm>
            <a:off x="3834183" y="1711476"/>
            <a:ext cx="568476" cy="7282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6" idx="3"/>
          </p:cNvCxnSpPr>
          <p:nvPr/>
        </p:nvCxnSpPr>
        <p:spPr>
          <a:xfrm flipH="1">
            <a:off x="2142068" y="3302008"/>
            <a:ext cx="80614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  <a:endCxn id="5" idx="1"/>
          </p:cNvCxnSpPr>
          <p:nvPr/>
        </p:nvCxnSpPr>
        <p:spPr>
          <a:xfrm>
            <a:off x="5863744" y="3302008"/>
            <a:ext cx="109706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7794" y="4955810"/>
            <a:ext cx="586406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svn</a:t>
            </a:r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 co </a:t>
            </a:r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svn+ssh</a:t>
            </a:r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://</a:t>
            </a:r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my.dom.com</a:t>
            </a:r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/path/to/repos</a:t>
            </a:r>
            <a:endParaRPr lang="en-US" dirty="0">
              <a:solidFill>
                <a:srgbClr val="CCFFCC"/>
              </a:solidFill>
              <a:latin typeface="Courier New"/>
              <a:cs typeface="Courier New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1973" y="5444067"/>
            <a:ext cx="1808239" cy="1263951"/>
            <a:chOff x="6603999" y="1276047"/>
            <a:chExt cx="1808239" cy="1263951"/>
          </a:xfrm>
        </p:grpSpPr>
        <p:sp>
          <p:nvSpPr>
            <p:cNvPr id="16" name="Rectangle 15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>
            <a:off x="1844524" y="1112762"/>
            <a:ext cx="3961190" cy="4809066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61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9135" y="840619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Server</a:t>
            </a:r>
            <a:br>
              <a:rPr lang="en-US" dirty="0" smtClean="0"/>
            </a:br>
            <a:r>
              <a:rPr lang="en-US" dirty="0" err="1" smtClean="0"/>
              <a:t>my.dom.com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60810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Barney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973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Alf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939135" y="2328341"/>
            <a:ext cx="2927048" cy="1947333"/>
          </a:xfrm>
          <a:prstGeom prst="cloud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Ye </a:t>
            </a:r>
            <a:r>
              <a:rPr lang="en-US" dirty="0" err="1" smtClean="0">
                <a:solidFill>
                  <a:schemeClr val="tx1"/>
                </a:solidFill>
                <a:latin typeface="Rosewood Std Regular"/>
                <a:cs typeface="Rosewood Std Regular"/>
              </a:rPr>
              <a:t>Olde</a:t>
            </a:r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 Internet</a:t>
            </a:r>
            <a:endParaRPr lang="en-US" dirty="0">
              <a:solidFill>
                <a:schemeClr val="tx1"/>
              </a:solidFill>
              <a:latin typeface="Rosewood Std Regular"/>
              <a:cs typeface="Rosewood Std Regular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52571" y="96762"/>
            <a:ext cx="1808239" cy="1263951"/>
            <a:chOff x="6603999" y="1276047"/>
            <a:chExt cx="1808239" cy="1263951"/>
          </a:xfrm>
        </p:grpSpPr>
        <p:sp>
          <p:nvSpPr>
            <p:cNvPr id="11" name="Rectangle 1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repos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cxnSp>
        <p:nvCxnSpPr>
          <p:cNvPr id="18" name="Straight Connector 17"/>
          <p:cNvCxnSpPr>
            <a:stCxn id="4" idx="2"/>
            <a:endCxn id="8" idx="3"/>
          </p:cNvCxnSpPr>
          <p:nvPr/>
        </p:nvCxnSpPr>
        <p:spPr>
          <a:xfrm>
            <a:off x="3834183" y="1711476"/>
            <a:ext cx="568476" cy="7282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6" idx="3"/>
          </p:cNvCxnSpPr>
          <p:nvPr/>
        </p:nvCxnSpPr>
        <p:spPr>
          <a:xfrm flipH="1">
            <a:off x="2142068" y="3302008"/>
            <a:ext cx="80614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  <a:endCxn id="5" idx="1"/>
          </p:cNvCxnSpPr>
          <p:nvPr/>
        </p:nvCxnSpPr>
        <p:spPr>
          <a:xfrm>
            <a:off x="5863744" y="3302008"/>
            <a:ext cx="109706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56863" y="4940478"/>
            <a:ext cx="586406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svn</a:t>
            </a:r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 co </a:t>
            </a:r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svn+ssh</a:t>
            </a:r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://</a:t>
            </a:r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my.dom.com</a:t>
            </a:r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/path/to/repos</a:t>
            </a:r>
            <a:endParaRPr lang="en-US" dirty="0">
              <a:solidFill>
                <a:srgbClr val="CCFFCC"/>
              </a:solidFill>
              <a:latin typeface="Courier New"/>
              <a:cs typeface="Courier New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1973" y="5444067"/>
            <a:ext cx="1808239" cy="1263951"/>
            <a:chOff x="6603999" y="1276047"/>
            <a:chExt cx="1808239" cy="1263951"/>
          </a:xfrm>
        </p:grpSpPr>
        <p:sp>
          <p:nvSpPr>
            <p:cNvPr id="16" name="Rectangle 15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96278" y="5493657"/>
            <a:ext cx="1808239" cy="1263951"/>
            <a:chOff x="6603999" y="1276047"/>
            <a:chExt cx="1808239" cy="1263951"/>
          </a:xfrm>
        </p:grpSpPr>
        <p:sp>
          <p:nvSpPr>
            <p:cNvPr id="21" name="Rectangle 2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>
            <a:off x="5805714" y="1112762"/>
            <a:ext cx="1366762" cy="4620381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906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9135" y="840619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Server</a:t>
            </a:r>
            <a:br>
              <a:rPr lang="en-US" dirty="0" smtClean="0"/>
            </a:br>
            <a:r>
              <a:rPr lang="en-US" dirty="0" err="1" smtClean="0"/>
              <a:t>my.dom.com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60810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Barney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973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Alf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939135" y="2328341"/>
            <a:ext cx="2927048" cy="1947333"/>
          </a:xfrm>
          <a:prstGeom prst="cloud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Ye </a:t>
            </a:r>
            <a:r>
              <a:rPr lang="en-US" dirty="0" err="1" smtClean="0">
                <a:solidFill>
                  <a:schemeClr val="tx1"/>
                </a:solidFill>
                <a:latin typeface="Rosewood Std Regular"/>
                <a:cs typeface="Rosewood Std Regular"/>
              </a:rPr>
              <a:t>Olde</a:t>
            </a:r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 Internet</a:t>
            </a:r>
            <a:endParaRPr lang="en-US" dirty="0">
              <a:solidFill>
                <a:schemeClr val="tx1"/>
              </a:solidFill>
              <a:latin typeface="Rosewood Std Regular"/>
              <a:cs typeface="Rosewood Std Regular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52571" y="96762"/>
            <a:ext cx="1808239" cy="1263951"/>
            <a:chOff x="6603999" y="1276047"/>
            <a:chExt cx="1808239" cy="1263951"/>
          </a:xfrm>
        </p:grpSpPr>
        <p:sp>
          <p:nvSpPr>
            <p:cNvPr id="11" name="Rectangle 1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repos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cxnSp>
        <p:nvCxnSpPr>
          <p:cNvPr id="18" name="Straight Connector 17"/>
          <p:cNvCxnSpPr>
            <a:stCxn id="4" idx="2"/>
            <a:endCxn id="8" idx="3"/>
          </p:cNvCxnSpPr>
          <p:nvPr/>
        </p:nvCxnSpPr>
        <p:spPr>
          <a:xfrm>
            <a:off x="3834183" y="1711476"/>
            <a:ext cx="568476" cy="7282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6" idx="3"/>
          </p:cNvCxnSpPr>
          <p:nvPr/>
        </p:nvCxnSpPr>
        <p:spPr>
          <a:xfrm flipH="1">
            <a:off x="2142068" y="3302008"/>
            <a:ext cx="80614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  <a:endCxn id="5" idx="1"/>
          </p:cNvCxnSpPr>
          <p:nvPr/>
        </p:nvCxnSpPr>
        <p:spPr>
          <a:xfrm>
            <a:off x="5863744" y="3302008"/>
            <a:ext cx="109706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0945" y="4934430"/>
            <a:ext cx="231690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CFFCC"/>
                </a:solidFill>
                <a:latin typeface="Courier New"/>
                <a:cs typeface="Courier New"/>
              </a:rPr>
              <a:t>create </a:t>
            </a:r>
            <a:r>
              <a:rPr lang="en-US" i="1" dirty="0" err="1" smtClean="0">
                <a:solidFill>
                  <a:srgbClr val="CCFFCC"/>
                </a:solidFill>
                <a:latin typeface="Courier New"/>
                <a:cs typeface="Courier New"/>
              </a:rPr>
              <a:t>foo.java</a:t>
            </a:r>
            <a:endParaRPr lang="en-US" i="1" dirty="0">
              <a:solidFill>
                <a:srgbClr val="CCFFCC"/>
              </a:solidFill>
              <a:latin typeface="Courier New"/>
              <a:cs typeface="Courier New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1973" y="5444067"/>
            <a:ext cx="1808239" cy="1263951"/>
            <a:chOff x="6603999" y="1276047"/>
            <a:chExt cx="1808239" cy="1263951"/>
          </a:xfrm>
        </p:grpSpPr>
        <p:sp>
          <p:nvSpPr>
            <p:cNvPr id="16" name="Rectangle 15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96278" y="5493657"/>
            <a:ext cx="1808239" cy="1263951"/>
            <a:chOff x="6603999" y="1276047"/>
            <a:chExt cx="1808239" cy="1263951"/>
          </a:xfrm>
        </p:grpSpPr>
        <p:sp>
          <p:nvSpPr>
            <p:cNvPr id="21" name="Rectangle 2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sp>
        <p:nvSpPr>
          <p:cNvPr id="24" name="Folded Corner 23"/>
          <p:cNvSpPr/>
          <p:nvPr/>
        </p:nvSpPr>
        <p:spPr>
          <a:xfrm>
            <a:off x="2376707" y="5757333"/>
            <a:ext cx="562428" cy="701524"/>
          </a:xfrm>
          <a:prstGeom prst="foldedCorner">
            <a:avLst>
              <a:gd name="adj" fmla="val 25269"/>
            </a:avLst>
          </a:prstGeom>
          <a:solidFill>
            <a:srgbClr val="FFFF99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foo.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java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8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9135" y="840619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Server</a:t>
            </a:r>
            <a:br>
              <a:rPr lang="en-US" dirty="0" smtClean="0"/>
            </a:br>
            <a:r>
              <a:rPr lang="en-US" dirty="0" err="1" smtClean="0"/>
              <a:t>my.dom.com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60810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Barney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973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Alf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939135" y="2328341"/>
            <a:ext cx="2927048" cy="1947333"/>
          </a:xfrm>
          <a:prstGeom prst="cloud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Ye </a:t>
            </a:r>
            <a:r>
              <a:rPr lang="en-US" dirty="0" err="1" smtClean="0">
                <a:solidFill>
                  <a:schemeClr val="tx1"/>
                </a:solidFill>
                <a:latin typeface="Rosewood Std Regular"/>
                <a:cs typeface="Rosewood Std Regular"/>
              </a:rPr>
              <a:t>Olde</a:t>
            </a:r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 Internet</a:t>
            </a:r>
            <a:endParaRPr lang="en-US" dirty="0">
              <a:solidFill>
                <a:schemeClr val="tx1"/>
              </a:solidFill>
              <a:latin typeface="Rosewood Std Regular"/>
              <a:cs typeface="Rosewood Std Regular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52571" y="96762"/>
            <a:ext cx="1808239" cy="1263951"/>
            <a:chOff x="6603999" y="1276047"/>
            <a:chExt cx="1808239" cy="1263951"/>
          </a:xfrm>
        </p:grpSpPr>
        <p:sp>
          <p:nvSpPr>
            <p:cNvPr id="11" name="Rectangle 1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repos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cxnSp>
        <p:nvCxnSpPr>
          <p:cNvPr id="18" name="Straight Connector 17"/>
          <p:cNvCxnSpPr>
            <a:stCxn id="4" idx="2"/>
            <a:endCxn id="8" idx="3"/>
          </p:cNvCxnSpPr>
          <p:nvPr/>
        </p:nvCxnSpPr>
        <p:spPr>
          <a:xfrm>
            <a:off x="3834183" y="1711476"/>
            <a:ext cx="568476" cy="7282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6" idx="3"/>
          </p:cNvCxnSpPr>
          <p:nvPr/>
        </p:nvCxnSpPr>
        <p:spPr>
          <a:xfrm flipH="1">
            <a:off x="2142068" y="3302008"/>
            <a:ext cx="80614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  <a:endCxn id="5" idx="1"/>
          </p:cNvCxnSpPr>
          <p:nvPr/>
        </p:nvCxnSpPr>
        <p:spPr>
          <a:xfrm>
            <a:off x="5863744" y="3302008"/>
            <a:ext cx="109706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0945" y="4934430"/>
            <a:ext cx="240101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svn</a:t>
            </a:r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 add </a:t>
            </a:r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foo.java</a:t>
            </a:r>
            <a:endParaRPr lang="en-US" dirty="0">
              <a:solidFill>
                <a:srgbClr val="CCFFCC"/>
              </a:solidFill>
              <a:latin typeface="Courier New"/>
              <a:cs typeface="Courier New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1973" y="5444067"/>
            <a:ext cx="1808239" cy="1263951"/>
            <a:chOff x="6603999" y="1276047"/>
            <a:chExt cx="1808239" cy="1263951"/>
          </a:xfrm>
        </p:grpSpPr>
        <p:sp>
          <p:nvSpPr>
            <p:cNvPr id="16" name="Rectangle 15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96278" y="5493657"/>
            <a:ext cx="1808239" cy="1263951"/>
            <a:chOff x="6603999" y="1276047"/>
            <a:chExt cx="1808239" cy="1263951"/>
          </a:xfrm>
        </p:grpSpPr>
        <p:sp>
          <p:nvSpPr>
            <p:cNvPr id="21" name="Rectangle 2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sp>
        <p:nvSpPr>
          <p:cNvPr id="24" name="Folded Corner 23"/>
          <p:cNvSpPr/>
          <p:nvPr/>
        </p:nvSpPr>
        <p:spPr>
          <a:xfrm>
            <a:off x="2376707" y="5757333"/>
            <a:ext cx="562428" cy="701524"/>
          </a:xfrm>
          <a:prstGeom prst="foldedCorner">
            <a:avLst>
              <a:gd name="adj" fmla="val 25269"/>
            </a:avLst>
          </a:prstGeom>
          <a:solidFill>
            <a:srgbClr val="FFFF99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foo.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java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9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-0.10851 0.01412 " pathEditMode="relative" ptsTypes="AA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9135" y="840619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Server</a:t>
            </a:r>
            <a:br>
              <a:rPr lang="en-US" dirty="0" smtClean="0"/>
            </a:br>
            <a:r>
              <a:rPr lang="en-US" dirty="0" err="1" smtClean="0"/>
              <a:t>my.dom.com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60810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Barney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973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Alf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939135" y="2328341"/>
            <a:ext cx="2927048" cy="1947333"/>
          </a:xfrm>
          <a:prstGeom prst="cloud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Ye </a:t>
            </a:r>
            <a:r>
              <a:rPr lang="en-US" dirty="0" err="1" smtClean="0">
                <a:solidFill>
                  <a:schemeClr val="tx1"/>
                </a:solidFill>
                <a:latin typeface="Rosewood Std Regular"/>
                <a:cs typeface="Rosewood Std Regular"/>
              </a:rPr>
              <a:t>Olde</a:t>
            </a:r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 Internet</a:t>
            </a:r>
            <a:endParaRPr lang="en-US" dirty="0">
              <a:solidFill>
                <a:schemeClr val="tx1"/>
              </a:solidFill>
              <a:latin typeface="Rosewood Std Regular"/>
              <a:cs typeface="Rosewood Std Regular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52571" y="96762"/>
            <a:ext cx="1808239" cy="1263951"/>
            <a:chOff x="6603999" y="1276047"/>
            <a:chExt cx="1808239" cy="1263951"/>
          </a:xfrm>
        </p:grpSpPr>
        <p:sp>
          <p:nvSpPr>
            <p:cNvPr id="11" name="Rectangle 1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repos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cxnSp>
        <p:nvCxnSpPr>
          <p:cNvPr id="18" name="Straight Connector 17"/>
          <p:cNvCxnSpPr>
            <a:stCxn id="4" idx="2"/>
            <a:endCxn id="8" idx="3"/>
          </p:cNvCxnSpPr>
          <p:nvPr/>
        </p:nvCxnSpPr>
        <p:spPr>
          <a:xfrm>
            <a:off x="3834183" y="1711476"/>
            <a:ext cx="568476" cy="7282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6" idx="3"/>
          </p:cNvCxnSpPr>
          <p:nvPr/>
        </p:nvCxnSpPr>
        <p:spPr>
          <a:xfrm flipH="1">
            <a:off x="2142068" y="3302008"/>
            <a:ext cx="80614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  <a:endCxn id="5" idx="1"/>
          </p:cNvCxnSpPr>
          <p:nvPr/>
        </p:nvCxnSpPr>
        <p:spPr>
          <a:xfrm>
            <a:off x="5863744" y="3302008"/>
            <a:ext cx="109706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8077" y="4934430"/>
            <a:ext cx="156988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svn</a:t>
            </a:r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 commit</a:t>
            </a:r>
            <a:endParaRPr lang="en-US" dirty="0">
              <a:solidFill>
                <a:srgbClr val="CCFFCC"/>
              </a:solidFill>
              <a:latin typeface="Courier New"/>
              <a:cs typeface="Courier New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1973" y="5444067"/>
            <a:ext cx="1808239" cy="1263951"/>
            <a:chOff x="6603999" y="1276047"/>
            <a:chExt cx="1808239" cy="1263951"/>
          </a:xfrm>
        </p:grpSpPr>
        <p:sp>
          <p:nvSpPr>
            <p:cNvPr id="16" name="Rectangle 15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96278" y="5493657"/>
            <a:ext cx="1808239" cy="1263951"/>
            <a:chOff x="6603999" y="1276047"/>
            <a:chExt cx="1808239" cy="1263951"/>
          </a:xfrm>
        </p:grpSpPr>
        <p:sp>
          <p:nvSpPr>
            <p:cNvPr id="21" name="Rectangle 2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sp>
        <p:nvSpPr>
          <p:cNvPr id="24" name="Folded Corner 23"/>
          <p:cNvSpPr/>
          <p:nvPr/>
        </p:nvSpPr>
        <p:spPr>
          <a:xfrm>
            <a:off x="1384898" y="5854096"/>
            <a:ext cx="562428" cy="701524"/>
          </a:xfrm>
          <a:prstGeom prst="foldedCorner">
            <a:avLst>
              <a:gd name="adj" fmla="val 25269"/>
            </a:avLst>
          </a:prstGeom>
          <a:solidFill>
            <a:srgbClr val="FFFF99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foo.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java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44708" y="88899"/>
            <a:ext cx="3838423" cy="1271814"/>
            <a:chOff x="5144708" y="88899"/>
            <a:chExt cx="3838423" cy="1271814"/>
          </a:xfrm>
        </p:grpSpPr>
        <p:grpSp>
          <p:nvGrpSpPr>
            <p:cNvPr id="25" name="Group 24"/>
            <p:cNvGrpSpPr/>
            <p:nvPr/>
          </p:nvGrpSpPr>
          <p:grpSpPr>
            <a:xfrm>
              <a:off x="5144708" y="88899"/>
              <a:ext cx="1808239" cy="1263951"/>
              <a:chOff x="6603999" y="1276047"/>
              <a:chExt cx="1808239" cy="1263951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6603999" y="1451428"/>
                <a:ext cx="1808239" cy="108857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6743095" y="1276047"/>
                <a:ext cx="780144" cy="477761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repos</a:t>
                </a:r>
                <a:br>
                  <a:rPr lang="en-US" dirty="0" smtClean="0"/>
                </a:br>
                <a:r>
                  <a:rPr lang="en-US" dirty="0" smtClean="0"/>
                  <a:t>rev 2</a:t>
                </a:r>
                <a:endParaRPr lang="en-US" dirty="0"/>
              </a:p>
            </p:txBody>
          </p:sp>
        </p:grpSp>
        <p:sp>
          <p:nvSpPr>
            <p:cNvPr id="28" name="Folded Corner 27"/>
            <p:cNvSpPr/>
            <p:nvPr/>
          </p:nvSpPr>
          <p:spPr>
            <a:xfrm>
              <a:off x="6216953" y="489857"/>
              <a:ext cx="562428" cy="701524"/>
            </a:xfrm>
            <a:prstGeom prst="foldedCorner">
              <a:avLst>
                <a:gd name="adj" fmla="val 25269"/>
              </a:avLst>
            </a:prstGeom>
            <a:solidFill>
              <a:srgbClr val="FFFF99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foo.</a:t>
              </a:r>
              <a:br>
                <a:rPr lang="en-US" dirty="0" smtClean="0">
                  <a:solidFill>
                    <a:srgbClr val="000000"/>
                  </a:solidFill>
                </a:rPr>
              </a:br>
              <a:r>
                <a:rPr lang="en-US" dirty="0" smtClean="0">
                  <a:solidFill>
                    <a:srgbClr val="000000"/>
                  </a:solidFill>
                </a:rPr>
                <a:t>java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174892" y="96762"/>
              <a:ext cx="1808239" cy="1263951"/>
              <a:chOff x="6603999" y="1276047"/>
              <a:chExt cx="1808239" cy="1263951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603999" y="1451428"/>
                <a:ext cx="1808239" cy="108857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6743095" y="1276047"/>
                <a:ext cx="780144" cy="477761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repos</a:t>
                </a:r>
                <a:br>
                  <a:rPr lang="en-US" dirty="0" smtClean="0"/>
                </a:br>
                <a:r>
                  <a:rPr lang="en-US" dirty="0" smtClean="0"/>
                  <a:t>rev 1</a:t>
                </a:r>
                <a:endParaRPr lang="en-US" dirty="0"/>
              </a:p>
            </p:txBody>
          </p:sp>
        </p:grpSp>
      </p:grpSp>
      <p:sp>
        <p:nvSpPr>
          <p:cNvPr id="32" name="Rounded Rectangle 31"/>
          <p:cNvSpPr/>
          <p:nvPr/>
        </p:nvSpPr>
        <p:spPr>
          <a:xfrm>
            <a:off x="492269" y="5451315"/>
            <a:ext cx="780144" cy="47776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</a:t>
            </a:r>
            <a:br>
              <a:rPr lang="en-US" dirty="0" smtClean="0"/>
            </a:br>
            <a:r>
              <a:rPr lang="en-US" dirty="0" smtClean="0"/>
              <a:t>rev 2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898952" y="1191381"/>
            <a:ext cx="3495524" cy="4553857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57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9135" y="840619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Server</a:t>
            </a:r>
            <a:br>
              <a:rPr lang="en-US" dirty="0" smtClean="0"/>
            </a:br>
            <a:r>
              <a:rPr lang="en-US" dirty="0" err="1" smtClean="0"/>
              <a:t>my.dom.com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60810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Barney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973" y="3969657"/>
            <a:ext cx="1790095" cy="870857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SVN Client</a:t>
            </a:r>
            <a:br>
              <a:rPr lang="en-US" dirty="0" smtClean="0"/>
            </a:br>
            <a:r>
              <a:rPr lang="en-US" dirty="0" smtClean="0"/>
              <a:t>Alf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939135" y="2328341"/>
            <a:ext cx="2927048" cy="1947333"/>
          </a:xfrm>
          <a:prstGeom prst="cloud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Ye </a:t>
            </a:r>
            <a:r>
              <a:rPr lang="en-US" dirty="0" err="1" smtClean="0">
                <a:solidFill>
                  <a:schemeClr val="tx1"/>
                </a:solidFill>
                <a:latin typeface="Rosewood Std Regular"/>
                <a:cs typeface="Rosewood Std Regular"/>
              </a:rPr>
              <a:t>Olde</a:t>
            </a:r>
            <a:r>
              <a:rPr lang="en-US" dirty="0" smtClean="0">
                <a:solidFill>
                  <a:schemeClr val="tx1"/>
                </a:solidFill>
                <a:latin typeface="Rosewood Std Regular"/>
                <a:cs typeface="Rosewood Std Regular"/>
              </a:rPr>
              <a:t> Internet</a:t>
            </a:r>
            <a:endParaRPr lang="en-US" dirty="0">
              <a:solidFill>
                <a:schemeClr val="tx1"/>
              </a:solidFill>
              <a:latin typeface="Rosewood Std Regular"/>
              <a:cs typeface="Rosewood Std Regular"/>
            </a:endParaRPr>
          </a:p>
        </p:txBody>
      </p:sp>
      <p:cxnSp>
        <p:nvCxnSpPr>
          <p:cNvPr id="18" name="Straight Connector 17"/>
          <p:cNvCxnSpPr>
            <a:stCxn id="4" idx="2"/>
            <a:endCxn id="8" idx="3"/>
          </p:cNvCxnSpPr>
          <p:nvPr/>
        </p:nvCxnSpPr>
        <p:spPr>
          <a:xfrm>
            <a:off x="3834183" y="1711476"/>
            <a:ext cx="568476" cy="7282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6" idx="3"/>
          </p:cNvCxnSpPr>
          <p:nvPr/>
        </p:nvCxnSpPr>
        <p:spPr>
          <a:xfrm flipH="1">
            <a:off x="2142068" y="3302008"/>
            <a:ext cx="80614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  <a:endCxn id="5" idx="1"/>
          </p:cNvCxnSpPr>
          <p:nvPr/>
        </p:nvCxnSpPr>
        <p:spPr>
          <a:xfrm>
            <a:off x="5863744" y="3302008"/>
            <a:ext cx="1097066" cy="11030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83008" y="4934430"/>
            <a:ext cx="101579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CFFCC"/>
                </a:solidFill>
                <a:latin typeface="Courier New"/>
                <a:cs typeface="Courier New"/>
              </a:rPr>
              <a:t>svn</a:t>
            </a:r>
            <a:r>
              <a:rPr lang="en-US" dirty="0" smtClean="0">
                <a:solidFill>
                  <a:srgbClr val="CCFFCC"/>
                </a:solidFill>
                <a:latin typeface="Courier New"/>
                <a:cs typeface="Courier New"/>
              </a:rPr>
              <a:t> up</a:t>
            </a:r>
            <a:endParaRPr lang="en-US" dirty="0">
              <a:solidFill>
                <a:srgbClr val="CCFFCC"/>
              </a:solidFill>
              <a:latin typeface="Courier New"/>
              <a:cs typeface="Courier New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1973" y="5444067"/>
            <a:ext cx="1808239" cy="1263951"/>
            <a:chOff x="6603999" y="1276047"/>
            <a:chExt cx="1808239" cy="1263951"/>
          </a:xfrm>
        </p:grpSpPr>
        <p:sp>
          <p:nvSpPr>
            <p:cNvPr id="16" name="Rectangle 15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2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96278" y="5493657"/>
            <a:ext cx="1808239" cy="1263951"/>
            <a:chOff x="6603999" y="1276047"/>
            <a:chExt cx="1808239" cy="1263951"/>
          </a:xfrm>
        </p:grpSpPr>
        <p:sp>
          <p:nvSpPr>
            <p:cNvPr id="21" name="Rectangle 2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sp>
        <p:nvSpPr>
          <p:cNvPr id="24" name="Folded Corner 23"/>
          <p:cNvSpPr/>
          <p:nvPr/>
        </p:nvSpPr>
        <p:spPr>
          <a:xfrm>
            <a:off x="1384898" y="5854096"/>
            <a:ext cx="562428" cy="701524"/>
          </a:xfrm>
          <a:prstGeom prst="foldedCorner">
            <a:avLst>
              <a:gd name="adj" fmla="val 25269"/>
            </a:avLst>
          </a:prstGeom>
          <a:solidFill>
            <a:srgbClr val="FFFF99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foo.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java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144708" y="88899"/>
            <a:ext cx="1808239" cy="1263951"/>
            <a:chOff x="6603999" y="1276047"/>
            <a:chExt cx="1808239" cy="1263951"/>
          </a:xfrm>
        </p:grpSpPr>
        <p:sp>
          <p:nvSpPr>
            <p:cNvPr id="41" name="Rectangle 40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repos</a:t>
              </a:r>
              <a:br>
                <a:rPr lang="en-US" dirty="0" smtClean="0"/>
              </a:br>
              <a:r>
                <a:rPr lang="en-US" dirty="0" smtClean="0"/>
                <a:t>rev 2</a:t>
              </a:r>
              <a:endParaRPr lang="en-US" dirty="0"/>
            </a:p>
          </p:txBody>
        </p:sp>
      </p:grpSp>
      <p:sp>
        <p:nvSpPr>
          <p:cNvPr id="37" name="Folded Corner 36"/>
          <p:cNvSpPr/>
          <p:nvPr/>
        </p:nvSpPr>
        <p:spPr>
          <a:xfrm>
            <a:off x="6216953" y="489857"/>
            <a:ext cx="562428" cy="701524"/>
          </a:xfrm>
          <a:prstGeom prst="foldedCorner">
            <a:avLst>
              <a:gd name="adj" fmla="val 25269"/>
            </a:avLst>
          </a:prstGeom>
          <a:solidFill>
            <a:srgbClr val="FFFF99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foo.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java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174892" y="96762"/>
            <a:ext cx="1808239" cy="1263951"/>
            <a:chOff x="6603999" y="1276047"/>
            <a:chExt cx="1808239" cy="1263951"/>
          </a:xfrm>
        </p:grpSpPr>
        <p:sp>
          <p:nvSpPr>
            <p:cNvPr id="39" name="Rectangle 38"/>
            <p:cNvSpPr/>
            <p:nvPr/>
          </p:nvSpPr>
          <p:spPr>
            <a:xfrm>
              <a:off x="6603999" y="1451428"/>
              <a:ext cx="1808239" cy="10885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743095" y="1276047"/>
              <a:ext cx="780144" cy="47776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repos</a:t>
              </a:r>
              <a:br>
                <a:rPr lang="en-US" dirty="0" smtClean="0"/>
              </a:br>
              <a:r>
                <a:rPr lang="en-US" dirty="0" smtClean="0"/>
                <a:t>rev 1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096278" y="5493657"/>
            <a:ext cx="1808239" cy="1263951"/>
            <a:chOff x="5297108" y="241299"/>
            <a:chExt cx="1808239" cy="1263951"/>
          </a:xfrm>
        </p:grpSpPr>
        <p:grpSp>
          <p:nvGrpSpPr>
            <p:cNvPr id="43" name="Group 42"/>
            <p:cNvGrpSpPr/>
            <p:nvPr/>
          </p:nvGrpSpPr>
          <p:grpSpPr>
            <a:xfrm>
              <a:off x="5297108" y="241299"/>
              <a:ext cx="1808239" cy="1263951"/>
              <a:chOff x="6603999" y="1276047"/>
              <a:chExt cx="1808239" cy="1263951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6603999" y="1451428"/>
                <a:ext cx="1808239" cy="108857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743095" y="1276047"/>
                <a:ext cx="780144" cy="477761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copy</a:t>
                </a:r>
                <a:br>
                  <a:rPr lang="en-US" dirty="0" smtClean="0"/>
                </a:br>
                <a:r>
                  <a:rPr lang="en-US" dirty="0" smtClean="0"/>
                  <a:t>rev 2</a:t>
                </a:r>
                <a:endParaRPr lang="en-US" dirty="0"/>
              </a:p>
            </p:txBody>
          </p:sp>
        </p:grpSp>
        <p:sp>
          <p:nvSpPr>
            <p:cNvPr id="46" name="Folded Corner 45"/>
            <p:cNvSpPr/>
            <p:nvPr/>
          </p:nvSpPr>
          <p:spPr>
            <a:xfrm>
              <a:off x="6369353" y="642257"/>
              <a:ext cx="562428" cy="701524"/>
            </a:xfrm>
            <a:prstGeom prst="foldedCorner">
              <a:avLst>
                <a:gd name="adj" fmla="val 25269"/>
              </a:avLst>
            </a:prstGeom>
            <a:solidFill>
              <a:srgbClr val="FFFF99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foo.</a:t>
              </a:r>
              <a:br>
                <a:rPr lang="en-US" dirty="0" smtClean="0">
                  <a:solidFill>
                    <a:srgbClr val="000000"/>
                  </a:solidFill>
                </a:rPr>
              </a:br>
              <a:r>
                <a:rPr lang="en-US" dirty="0" smtClean="0">
                  <a:solidFill>
                    <a:srgbClr val="000000"/>
                  </a:solidFill>
                </a:rPr>
                <a:t>java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5757334" y="1106714"/>
            <a:ext cx="1417558" cy="4632476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26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178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does Subversion (SVN) help?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Memphis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8</cp:revision>
  <dcterms:created xsi:type="dcterms:W3CDTF">2011-11-10T16:29:08Z</dcterms:created>
  <dcterms:modified xsi:type="dcterms:W3CDTF">2011-11-10T18:58:31Z</dcterms:modified>
</cp:coreProperties>
</file>