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1" r:id="rId3"/>
    <p:sldId id="291" r:id="rId4"/>
    <p:sldId id="285" r:id="rId5"/>
    <p:sldId id="286" r:id="rId6"/>
    <p:sldId id="331" r:id="rId7"/>
    <p:sldId id="325" r:id="rId8"/>
    <p:sldId id="287" r:id="rId9"/>
    <p:sldId id="300" r:id="rId10"/>
    <p:sldId id="301" r:id="rId11"/>
    <p:sldId id="302" r:id="rId12"/>
    <p:sldId id="303" r:id="rId13"/>
    <p:sldId id="304" r:id="rId14"/>
    <p:sldId id="305" r:id="rId15"/>
    <p:sldId id="288" r:id="rId16"/>
    <p:sldId id="330" r:id="rId17"/>
    <p:sldId id="339" r:id="rId18"/>
    <p:sldId id="328" r:id="rId19"/>
    <p:sldId id="284" r:id="rId20"/>
    <p:sldId id="316" r:id="rId21"/>
    <p:sldId id="281" r:id="rId22"/>
    <p:sldId id="317" r:id="rId23"/>
    <p:sldId id="318" r:id="rId24"/>
    <p:sldId id="319" r:id="rId25"/>
    <p:sldId id="320" r:id="rId26"/>
    <p:sldId id="306" r:id="rId27"/>
    <p:sldId id="311" r:id="rId28"/>
    <p:sldId id="312" r:id="rId29"/>
    <p:sldId id="313" r:id="rId30"/>
    <p:sldId id="321" r:id="rId31"/>
    <p:sldId id="322" r:id="rId32"/>
    <p:sldId id="329" r:id="rId33"/>
    <p:sldId id="283" r:id="rId34"/>
    <p:sldId id="279" r:id="rId35"/>
    <p:sldId id="314" r:id="rId36"/>
    <p:sldId id="315" r:id="rId37"/>
    <p:sldId id="257" r:id="rId38"/>
    <p:sldId id="258" r:id="rId39"/>
    <p:sldId id="326" r:id="rId40"/>
    <p:sldId id="327" r:id="rId41"/>
    <p:sldId id="297" r:id="rId42"/>
    <p:sldId id="295" r:id="rId43"/>
    <p:sldId id="324" r:id="rId44"/>
    <p:sldId id="323" r:id="rId45"/>
    <p:sldId id="337" r:id="rId46"/>
    <p:sldId id="338" r:id="rId47"/>
    <p:sldId id="332" r:id="rId48"/>
    <p:sldId id="333" r:id="rId49"/>
    <p:sldId id="293" r:id="rId50"/>
    <p:sldId id="273" r:id="rId51"/>
    <p:sldId id="309" r:id="rId52"/>
    <p:sldId id="310" r:id="rId53"/>
    <p:sldId id="289" r:id="rId54"/>
    <p:sldId id="267" r:id="rId55"/>
    <p:sldId id="292" r:id="rId56"/>
    <p:sldId id="290" r:id="rId57"/>
    <p:sldId id="277" r:id="rId58"/>
    <p:sldId id="278" r:id="rId59"/>
    <p:sldId id="269"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FFFF66"/>
    <a:srgbClr val="FFFF99"/>
    <a:srgbClr val="FF9900"/>
    <a:srgbClr val="FFFF00"/>
    <a:srgbClr val="333399"/>
    <a:srgbClr val="0033CC"/>
    <a:srgbClr val="5F5F5F"/>
    <a:srgbClr val="8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54" autoAdjust="0"/>
    <p:restoredTop sz="94660"/>
  </p:normalViewPr>
  <p:slideViewPr>
    <p:cSldViewPr>
      <p:cViewPr varScale="1">
        <p:scale>
          <a:sx n="226" d="100"/>
          <a:sy n="226" d="100"/>
        </p:scale>
        <p:origin x="296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6350"/>
            <a:ext cx="9140825" cy="6851650"/>
            <a:chOff x="0" y="4"/>
            <a:chExt cx="5758" cy="4316"/>
          </a:xfrm>
        </p:grpSpPr>
        <p:grpSp>
          <p:nvGrpSpPr>
            <p:cNvPr id="17411" name="Group 3"/>
            <p:cNvGrpSpPr>
              <a:grpSpLocks/>
            </p:cNvGrpSpPr>
            <p:nvPr/>
          </p:nvGrpSpPr>
          <p:grpSpPr bwMode="auto">
            <a:xfrm>
              <a:off x="0" y="1161"/>
              <a:ext cx="5758" cy="3159"/>
              <a:chOff x="0" y="1161"/>
              <a:chExt cx="5758" cy="3159"/>
            </a:xfrm>
          </p:grpSpPr>
          <p:sp>
            <p:nvSpPr>
              <p:cNvPr id="17412"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7413"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7414"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7415"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7416"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7417" name="Group 9"/>
            <p:cNvGrpSpPr>
              <a:grpSpLocks/>
            </p:cNvGrpSpPr>
            <p:nvPr/>
          </p:nvGrpSpPr>
          <p:grpSpPr bwMode="auto">
            <a:xfrm>
              <a:off x="348" y="4"/>
              <a:ext cx="5410" cy="4316"/>
              <a:chOff x="348" y="4"/>
              <a:chExt cx="5410" cy="4316"/>
            </a:xfrm>
          </p:grpSpPr>
          <p:sp>
            <p:nvSpPr>
              <p:cNvPr id="17418"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7419"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7420"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7421"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7422"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7423"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742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742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7426" name="Rectangle 18"/>
          <p:cNvSpPr>
            <a:spLocks noGrp="1" noChangeArrowheads="1"/>
          </p:cNvSpPr>
          <p:nvPr>
            <p:ph type="dt" sz="quarter" idx="2"/>
          </p:nvPr>
        </p:nvSpPr>
        <p:spPr/>
        <p:txBody>
          <a:bodyPr/>
          <a:lstStyle>
            <a:lvl1pPr>
              <a:defRPr/>
            </a:lvl1pPr>
          </a:lstStyle>
          <a:p>
            <a:endParaRPr lang="en-US"/>
          </a:p>
        </p:txBody>
      </p:sp>
      <p:sp>
        <p:nvSpPr>
          <p:cNvPr id="17427"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7428" name="Rectangle 20"/>
          <p:cNvSpPr>
            <a:spLocks noGrp="1" noChangeArrowheads="1"/>
          </p:cNvSpPr>
          <p:nvPr>
            <p:ph type="sldNum" sz="quarter" idx="4"/>
          </p:nvPr>
        </p:nvSpPr>
        <p:spPr/>
        <p:txBody>
          <a:bodyPr/>
          <a:lstStyle>
            <a:lvl1pPr>
              <a:defRPr/>
            </a:lvl1pPr>
          </a:lstStyle>
          <a:p>
            <a:fld id="{6DF44865-1A54-420E-A4C4-C8535F7918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5F75E7-C287-4D76-A634-780A12DA3A4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12D000-2F73-4B4F-BBC4-0C6E9484933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1E5F3EDD-2195-4201-B109-6E84CAC1EFF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E70B93ED-73AF-42EE-B190-2D7AD63063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F9522F-7384-445E-B624-C6FC9C98D6D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B6D883-4C77-4B09-9358-3C37034CDD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EEF9FC-B040-42DE-B9CA-A783DC173B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0E4012-2C75-46C5-8BC9-D0B8CA579D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6E0DFB7-3E02-40FC-9093-CCE0E32085F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E30CAB-D70B-4A0B-AD35-1E54C93731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FB8061-368F-4E76-8C87-D7F0A881CFF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0DAA27-0C27-4303-AF9A-CE29AE5B80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Freeform 3"/>
          <p:cNvSpPr>
            <a:spLocks/>
          </p:cNvSpPr>
          <p:nvPr/>
        </p:nvSpPr>
        <p:spPr bwMode="hidden">
          <a:xfrm>
            <a:off x="885825" y="1843088"/>
            <a:ext cx="8255000" cy="5014912"/>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6388" name="Freeform 4"/>
          <p:cNvSpPr>
            <a:spLocks/>
          </p:cNvSpPr>
          <p:nvPr/>
        </p:nvSpPr>
        <p:spPr bwMode="hidden">
          <a:xfrm>
            <a:off x="0" y="1843088"/>
            <a:ext cx="885825" cy="5014912"/>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6389" name="Group 5"/>
          <p:cNvGrpSpPr>
            <a:grpSpLocks/>
          </p:cNvGrpSpPr>
          <p:nvPr/>
        </p:nvGrpSpPr>
        <p:grpSpPr bwMode="auto">
          <a:xfrm>
            <a:off x="0" y="6350"/>
            <a:ext cx="9140825" cy="6851650"/>
            <a:chOff x="0" y="4"/>
            <a:chExt cx="5758" cy="4316"/>
          </a:xfrm>
        </p:grpSpPr>
        <p:sp>
          <p:nvSpPr>
            <p:cNvPr id="16390"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6391"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6392"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6393"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6394"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6395"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6396"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6397"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6398"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sp>
        <p:nvSpPr>
          <p:cNvPr id="1639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0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0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640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1640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71A5284-10E9-4B95-B362-C299008F5D7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10.jpg"/><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11.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11.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2.wmf"/><Relationship Id="rId5" Type="http://schemas.openxmlformats.org/officeDocument/2006/relationships/image" Target="../media/image3.wmf"/><Relationship Id="rId6" Type="http://schemas.openxmlformats.org/officeDocument/2006/relationships/image" Target="../media/image5.wmf"/><Relationship Id="rId7" Type="http://schemas.openxmlformats.org/officeDocument/2006/relationships/image" Target="../media/image4.wmf"/><Relationship Id="rId8" Type="http://schemas.openxmlformats.org/officeDocument/2006/relationships/oleObject" Target="../embeddings/oleObject1.bin"/><Relationship Id="rId9" Type="http://schemas.openxmlformats.org/officeDocument/2006/relationships/image" Target="../media/image12.w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6.xml.rels><?xml version="1.0" encoding="UTF-8" standalone="yes"?>
<Relationships xmlns="http://schemas.openxmlformats.org/package/2006/relationships"><Relationship Id="rId11" Type="http://schemas.openxmlformats.org/officeDocument/2006/relationships/image" Target="../media/image17.wmf"/><Relationship Id="rId12" Type="http://schemas.openxmlformats.org/officeDocument/2006/relationships/image" Target="../media/image18.wmf"/><Relationship Id="rId13" Type="http://schemas.openxmlformats.org/officeDocument/2006/relationships/image" Target="../media/image19.wmf"/><Relationship Id="rId1" Type="http://schemas.openxmlformats.org/officeDocument/2006/relationships/slideLayout" Target="../slideLayouts/slideLayout4.xml"/><Relationship Id="rId2" Type="http://schemas.openxmlformats.org/officeDocument/2006/relationships/image" Target="../media/image7.wmf"/><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0" Type="http://schemas.openxmlformats.org/officeDocument/2006/relationships/image" Target="../media/image16.wmf"/></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9.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20.e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6.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3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4.xml"/><Relationship Id="rId2"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40.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4.xml"/><Relationship Id="rId2" Type="http://schemas.openxmlformats.org/officeDocument/2006/relationships/image" Target="../media/image2.wmf"/></Relationships>
</file>

<file path=ppt/slides/_rels/slide4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7.xml"/><Relationship Id="rId2" Type="http://schemas.openxmlformats.org/officeDocument/2006/relationships/image" Target="../media/image21.jpeg"/></Relationships>
</file>

<file path=ppt/slides/_rels/slide4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22.jpeg"/><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44.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7.xml"/><Relationship Id="rId2" Type="http://schemas.openxmlformats.org/officeDocument/2006/relationships/image" Target="../media/image23.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4.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5.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0.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2.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5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6.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5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5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9.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12.xml"/><Relationship Id="rId2"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emf"/><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6"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5.wmf"/><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5.wmf"/><Relationship Id="rId6"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381000"/>
            <a:ext cx="7620000" cy="1295400"/>
          </a:xfrm>
        </p:spPr>
        <p:txBody>
          <a:bodyPr/>
          <a:lstStyle/>
          <a:p>
            <a:r>
              <a:rPr lang="en-US" sz="4000" dirty="0"/>
              <a:t>Effective Presentation Techniques</a:t>
            </a:r>
          </a:p>
        </p:txBody>
      </p:sp>
      <p:sp>
        <p:nvSpPr>
          <p:cNvPr id="2051" name="Rectangle 3"/>
          <p:cNvSpPr>
            <a:spLocks noGrp="1" noChangeArrowheads="1"/>
          </p:cNvSpPr>
          <p:nvPr>
            <p:ph type="subTitle" idx="1"/>
          </p:nvPr>
        </p:nvSpPr>
        <p:spPr>
          <a:xfrm>
            <a:off x="1219200" y="2286000"/>
            <a:ext cx="4267200" cy="1066800"/>
          </a:xfrm>
        </p:spPr>
        <p:txBody>
          <a:bodyPr/>
          <a:lstStyle/>
          <a:p>
            <a:r>
              <a:rPr lang="en-US" dirty="0"/>
              <a:t>Michael J. Quinn</a:t>
            </a:r>
          </a:p>
          <a:p>
            <a:r>
              <a:rPr lang="en-US" sz="2000" dirty="0" smtClean="0"/>
              <a:t>10 June 2016</a:t>
            </a:r>
            <a:endParaRPr lang="en-US" sz="2000" dirty="0"/>
          </a:p>
        </p:txBody>
      </p:sp>
      <p:pic>
        <p:nvPicPr>
          <p:cNvPr id="2052" name="Picture 4" descr="BD05617_"/>
          <p:cNvPicPr>
            <a:picLocks noChangeAspect="1" noChangeArrowheads="1"/>
          </p:cNvPicPr>
          <p:nvPr/>
        </p:nvPicPr>
        <p:blipFill>
          <a:blip r:embed="rId2" cstate="print"/>
          <a:srcRect/>
          <a:stretch>
            <a:fillRect/>
          </a:stretch>
        </p:blipFill>
        <p:spPr bwMode="auto">
          <a:xfrm>
            <a:off x="1212715" y="2438400"/>
            <a:ext cx="7620000" cy="3894138"/>
          </a:xfrm>
          <a:prstGeom prst="rect">
            <a:avLst/>
          </a:prstGeom>
          <a:noFill/>
        </p:spPr>
      </p:pic>
      <p:sp>
        <p:nvSpPr>
          <p:cNvPr id="2053" name="Text Box 5"/>
          <p:cNvSpPr txBox="1">
            <a:spLocks noChangeArrowheads="1"/>
          </p:cNvSpPr>
          <p:nvPr/>
        </p:nvSpPr>
        <p:spPr bwMode="auto">
          <a:xfrm rot="16200000">
            <a:off x="7163414" y="5380296"/>
            <a:ext cx="1193147" cy="338554"/>
          </a:xfrm>
          <a:prstGeom prst="rect">
            <a:avLst/>
          </a:prstGeom>
          <a:noFill/>
          <a:ln w="9525">
            <a:noFill/>
            <a:miter lim="800000"/>
            <a:headEnd/>
            <a:tailEnd/>
          </a:ln>
          <a:effectLst/>
        </p:spPr>
        <p:txBody>
          <a:bodyPr wrap="none">
            <a:spAutoFit/>
          </a:bodyPr>
          <a:lstStyle/>
          <a:p>
            <a:r>
              <a:rPr lang="en-US" sz="1600" dirty="0" smtClean="0">
                <a:solidFill>
                  <a:srgbClr val="808080"/>
                </a:solidFill>
              </a:rPr>
              <a:t>Version 2.8</a:t>
            </a:r>
            <a:endParaRPr lang="en-US" sz="1600" dirty="0">
              <a:solidFill>
                <a:srgbClr val="80808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0" y="152400"/>
            <a:ext cx="6553200" cy="1524000"/>
          </a:xfrm>
        </p:spPr>
        <p:txBody>
          <a:bodyPr/>
          <a:lstStyle/>
          <a:p>
            <a:r>
              <a:rPr lang="en-US"/>
              <a:t>Backing Up</a:t>
            </a:r>
          </a:p>
        </p:txBody>
      </p:sp>
      <p:pic>
        <p:nvPicPr>
          <p:cNvPr id="80912" name="Picture 16" descr="j0104880"/>
          <p:cNvPicPr>
            <a:picLocks noGrp="1" noChangeAspect="1" noChangeArrowheads="1"/>
          </p:cNvPicPr>
          <p:nvPr>
            <p:ph sz="half" idx="2"/>
          </p:nvPr>
        </p:nvPicPr>
        <p:blipFill>
          <a:blip r:embed="rId2" cstate="print"/>
          <a:srcRect/>
          <a:stretch>
            <a:fillRect/>
          </a:stretch>
        </p:blipFill>
        <p:spPr>
          <a:xfrm>
            <a:off x="1143000" y="152400"/>
            <a:ext cx="1085850" cy="1522413"/>
          </a:xfrm>
          <a:noFill/>
          <a:ln/>
        </p:spPr>
      </p:pic>
      <p:grpSp>
        <p:nvGrpSpPr>
          <p:cNvPr id="80913" name="Group 17"/>
          <p:cNvGrpSpPr>
            <a:grpSpLocks/>
          </p:cNvGrpSpPr>
          <p:nvPr/>
        </p:nvGrpSpPr>
        <p:grpSpPr bwMode="auto">
          <a:xfrm>
            <a:off x="2133600" y="2438400"/>
            <a:ext cx="4648200" cy="3733800"/>
            <a:chOff x="1392" y="1584"/>
            <a:chExt cx="2928" cy="2352"/>
          </a:xfrm>
        </p:grpSpPr>
        <p:sp>
          <p:nvSpPr>
            <p:cNvPr id="80914" name="Rectangle 1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0915" name="Text Box 1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0916" name="Text Box 2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p>
            <a:p>
              <a:pPr>
                <a:buFontTx/>
                <a:buChar char="•"/>
              </a:pPr>
              <a:r>
                <a:rPr lang="en-US" sz="2800"/>
                <a:t> Second topic</a:t>
              </a:r>
            </a:p>
            <a:p>
              <a:pPr>
                <a:buFontTx/>
                <a:buChar char="•"/>
              </a:pPr>
              <a:r>
                <a:rPr lang="en-US" sz="2800"/>
                <a:t> Third topic</a:t>
              </a:r>
            </a:p>
          </p:txBody>
        </p:sp>
      </p:grpSp>
      <p:grpSp>
        <p:nvGrpSpPr>
          <p:cNvPr id="80917" name="Group 21"/>
          <p:cNvGrpSpPr>
            <a:grpSpLocks/>
          </p:cNvGrpSpPr>
          <p:nvPr/>
        </p:nvGrpSpPr>
        <p:grpSpPr bwMode="auto">
          <a:xfrm>
            <a:off x="2133600" y="2438400"/>
            <a:ext cx="4648200" cy="3733800"/>
            <a:chOff x="1392" y="1584"/>
            <a:chExt cx="2928" cy="2352"/>
          </a:xfrm>
        </p:grpSpPr>
        <p:sp>
          <p:nvSpPr>
            <p:cNvPr id="80918" name="Rectangle 22"/>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0919" name="Text Box 23"/>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80920" name="Text Box 24"/>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80921" name="Group 25"/>
          <p:cNvGrpSpPr>
            <a:grpSpLocks/>
          </p:cNvGrpSpPr>
          <p:nvPr/>
        </p:nvGrpSpPr>
        <p:grpSpPr bwMode="auto">
          <a:xfrm>
            <a:off x="152400" y="3810000"/>
            <a:ext cx="539750" cy="2387600"/>
            <a:chOff x="96" y="2400"/>
            <a:chExt cx="340" cy="1504"/>
          </a:xfrm>
        </p:grpSpPr>
        <p:pic>
          <p:nvPicPr>
            <p:cNvPr id="80922" name="Picture 26" descr="j0197409"/>
            <p:cNvPicPr>
              <a:picLocks noChangeAspect="1" noChangeArrowheads="1"/>
            </p:cNvPicPr>
            <p:nvPr/>
          </p:nvPicPr>
          <p:blipFill>
            <a:blip r:embed="rId3"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80923" name="Rectangle 27"/>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80924" name="Picture 28" descr="j0198291"/>
            <p:cNvPicPr>
              <a:picLocks noChangeAspect="1" noChangeArrowheads="1"/>
            </p:cNvPicPr>
            <p:nvPr/>
          </p:nvPicPr>
          <p:blipFill>
            <a:blip r:embed="rId4"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80925" name="Rectangle 29"/>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80926" name="Group 30"/>
            <p:cNvGrpSpPr>
              <a:grpSpLocks/>
            </p:cNvGrpSpPr>
            <p:nvPr/>
          </p:nvGrpSpPr>
          <p:grpSpPr bwMode="auto">
            <a:xfrm>
              <a:off x="106" y="3573"/>
              <a:ext cx="330" cy="331"/>
              <a:chOff x="96" y="3552"/>
              <a:chExt cx="330" cy="331"/>
            </a:xfrm>
          </p:grpSpPr>
          <p:sp>
            <p:nvSpPr>
              <p:cNvPr id="80927" name="Rectangle 31"/>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80928" name="Rectangle 32"/>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80929" name="Picture 33" descr="j0134563"/>
              <p:cNvPicPr>
                <a:picLocks noChangeAspect="1" noChangeArrowheads="1"/>
              </p:cNvPicPr>
              <p:nvPr/>
            </p:nvPicPr>
            <p:blipFill>
              <a:blip r:embed="rId5"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80930" name="Rectangle 34"/>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80931" name="Picture 35" descr="BD04919_"/>
            <p:cNvPicPr>
              <a:picLocks noChangeAspect="1" noChangeArrowheads="1"/>
            </p:cNvPicPr>
            <p:nvPr/>
          </p:nvPicPr>
          <p:blipFill>
            <a:blip r:embed="rId6"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80932" name="Rectangle 36"/>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2" fill="hold" nodeType="withEffect">
                                  <p:stCondLst>
                                    <p:cond delay="0"/>
                                  </p:stCondLst>
                                  <p:childTnLst>
                                    <p:anim calcmode="lin" valueType="num">
                                      <p:cBhvr additive="base">
                                        <p:cTn id="6" dur="500"/>
                                        <p:tgtEl>
                                          <p:spTgt spid="80917"/>
                                        </p:tgtEl>
                                        <p:attrNameLst>
                                          <p:attrName>ppt_x</p:attrName>
                                        </p:attrNameLst>
                                      </p:cBhvr>
                                      <p:tavLst>
                                        <p:tav tm="0">
                                          <p:val>
                                            <p:strVal val="ppt_x"/>
                                          </p:val>
                                        </p:tav>
                                        <p:tav tm="100000">
                                          <p:val>
                                            <p:strVal val="1+ppt_w/2"/>
                                          </p:val>
                                        </p:tav>
                                      </p:tavLst>
                                    </p:anim>
                                    <p:anim calcmode="lin" valueType="num">
                                      <p:cBhvr additive="base">
                                        <p:cTn id="7" dur="500"/>
                                        <p:tgtEl>
                                          <p:spTgt spid="80917"/>
                                        </p:tgtEl>
                                        <p:attrNameLst>
                                          <p:attrName>ppt_y</p:attrName>
                                        </p:attrNameLst>
                                      </p:cBhvr>
                                      <p:tavLst>
                                        <p:tav tm="0">
                                          <p:val>
                                            <p:strVal val="ppt_y"/>
                                          </p:val>
                                        </p:tav>
                                        <p:tav tm="100000">
                                          <p:val>
                                            <p:strVal val="ppt_y"/>
                                          </p:val>
                                        </p:tav>
                                      </p:tavLst>
                                    </p:anim>
                                    <p:set>
                                      <p:cBhvr>
                                        <p:cTn id="8" dur="1" fill="hold">
                                          <p:stCondLst>
                                            <p:cond delay="499"/>
                                          </p:stCondLst>
                                        </p:cTn>
                                        <p:tgtEl>
                                          <p:spTgt spid="809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286000" y="152400"/>
            <a:ext cx="6553200" cy="1524000"/>
          </a:xfrm>
        </p:spPr>
        <p:txBody>
          <a:bodyPr/>
          <a:lstStyle/>
          <a:p>
            <a:r>
              <a:rPr lang="en-US"/>
              <a:t>Backing Up</a:t>
            </a:r>
          </a:p>
        </p:txBody>
      </p:sp>
      <p:pic>
        <p:nvPicPr>
          <p:cNvPr id="81936" name="Picture 16" descr="j0104880"/>
          <p:cNvPicPr>
            <a:picLocks noGrp="1" noChangeAspect="1" noChangeArrowheads="1"/>
          </p:cNvPicPr>
          <p:nvPr>
            <p:ph sz="half" idx="2"/>
          </p:nvPr>
        </p:nvPicPr>
        <p:blipFill>
          <a:blip r:embed="rId2" cstate="print"/>
          <a:srcRect/>
          <a:stretch>
            <a:fillRect/>
          </a:stretch>
        </p:blipFill>
        <p:spPr>
          <a:xfrm>
            <a:off x="1143000" y="152400"/>
            <a:ext cx="1085850" cy="1522413"/>
          </a:xfrm>
          <a:noFill/>
          <a:ln/>
        </p:spPr>
      </p:pic>
      <p:grpSp>
        <p:nvGrpSpPr>
          <p:cNvPr id="81937" name="Group 17"/>
          <p:cNvGrpSpPr>
            <a:grpSpLocks/>
          </p:cNvGrpSpPr>
          <p:nvPr/>
        </p:nvGrpSpPr>
        <p:grpSpPr bwMode="auto">
          <a:xfrm>
            <a:off x="2133600" y="2438400"/>
            <a:ext cx="4648200" cy="3733800"/>
            <a:chOff x="1392" y="1584"/>
            <a:chExt cx="2928" cy="2352"/>
          </a:xfrm>
        </p:grpSpPr>
        <p:sp>
          <p:nvSpPr>
            <p:cNvPr id="81938" name="Rectangle 1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1939" name="Text Box 1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1940" name="Text Box 2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p>
            <a:p>
              <a:pPr>
                <a:buFontTx/>
                <a:buChar char="•"/>
              </a:pPr>
              <a:r>
                <a:rPr lang="en-US" sz="2800"/>
                <a:t> Second topic</a:t>
              </a:r>
            </a:p>
            <a:p>
              <a:pPr>
                <a:buFontTx/>
                <a:buChar char="•"/>
              </a:pPr>
              <a:r>
                <a:rPr lang="en-US" sz="2800"/>
                <a:t> Third topic</a:t>
              </a:r>
            </a:p>
          </p:txBody>
        </p:sp>
      </p:grpSp>
      <p:grpSp>
        <p:nvGrpSpPr>
          <p:cNvPr id="81941" name="Group 21"/>
          <p:cNvGrpSpPr>
            <a:grpSpLocks/>
          </p:cNvGrpSpPr>
          <p:nvPr/>
        </p:nvGrpSpPr>
        <p:grpSpPr bwMode="auto">
          <a:xfrm>
            <a:off x="2133600" y="2438400"/>
            <a:ext cx="4648200" cy="3733800"/>
            <a:chOff x="1392" y="1584"/>
            <a:chExt cx="2928" cy="2352"/>
          </a:xfrm>
        </p:grpSpPr>
        <p:sp>
          <p:nvSpPr>
            <p:cNvPr id="81942" name="Rectangle 22"/>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1943" name="Text Box 23"/>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81944" name="Text Box 24"/>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81945" name="Group 25"/>
          <p:cNvGrpSpPr>
            <a:grpSpLocks/>
          </p:cNvGrpSpPr>
          <p:nvPr/>
        </p:nvGrpSpPr>
        <p:grpSpPr bwMode="auto">
          <a:xfrm>
            <a:off x="2133600" y="2438400"/>
            <a:ext cx="4648200" cy="3733800"/>
            <a:chOff x="1392" y="1584"/>
            <a:chExt cx="2928" cy="2352"/>
          </a:xfrm>
        </p:grpSpPr>
        <p:sp>
          <p:nvSpPr>
            <p:cNvPr id="81946" name="Rectangle 26"/>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1947" name="Text Box 27"/>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Second Topic</a:t>
              </a:r>
            </a:p>
          </p:txBody>
        </p:sp>
        <p:sp>
          <p:nvSpPr>
            <p:cNvPr id="81948" name="Text Box 28"/>
            <p:cNvSpPr txBox="1">
              <a:spLocks noChangeArrowheads="1"/>
            </p:cNvSpPr>
            <p:nvPr/>
          </p:nvSpPr>
          <p:spPr bwMode="auto">
            <a:xfrm>
              <a:off x="1728" y="2304"/>
              <a:ext cx="1424" cy="865"/>
            </a:xfrm>
            <a:prstGeom prst="rect">
              <a:avLst/>
            </a:prstGeom>
            <a:noFill/>
            <a:ln w="9525">
              <a:noFill/>
              <a:miter lim="800000"/>
              <a:headEnd/>
              <a:tailEnd/>
            </a:ln>
            <a:effectLst/>
          </p:spPr>
          <p:txBody>
            <a:bodyPr wrap="none">
              <a:spAutoFit/>
            </a:bodyPr>
            <a:lstStyle/>
            <a:p>
              <a:pPr>
                <a:buFontTx/>
                <a:buChar char="•"/>
              </a:pPr>
              <a:r>
                <a:rPr lang="en-US" sz="2800"/>
                <a:t> Blah blah D</a:t>
              </a:r>
            </a:p>
            <a:p>
              <a:pPr>
                <a:buFontTx/>
                <a:buChar char="•"/>
              </a:pPr>
              <a:r>
                <a:rPr lang="en-US" sz="2800"/>
                <a:t> Blah blah E</a:t>
              </a:r>
            </a:p>
            <a:p>
              <a:pPr>
                <a:buFontTx/>
                <a:buChar char="•"/>
              </a:pPr>
              <a:r>
                <a:rPr lang="en-US" sz="2800"/>
                <a:t> Blah blah F</a:t>
              </a:r>
            </a:p>
          </p:txBody>
        </p:sp>
      </p:grpSp>
      <p:grpSp>
        <p:nvGrpSpPr>
          <p:cNvPr id="81949" name="Group 29"/>
          <p:cNvGrpSpPr>
            <a:grpSpLocks/>
          </p:cNvGrpSpPr>
          <p:nvPr/>
        </p:nvGrpSpPr>
        <p:grpSpPr bwMode="auto">
          <a:xfrm>
            <a:off x="152400" y="3810000"/>
            <a:ext cx="539750" cy="2387600"/>
            <a:chOff x="96" y="2400"/>
            <a:chExt cx="340" cy="1504"/>
          </a:xfrm>
        </p:grpSpPr>
        <p:pic>
          <p:nvPicPr>
            <p:cNvPr id="81950" name="Picture 30" descr="j0197409"/>
            <p:cNvPicPr>
              <a:picLocks noChangeAspect="1" noChangeArrowheads="1"/>
            </p:cNvPicPr>
            <p:nvPr/>
          </p:nvPicPr>
          <p:blipFill>
            <a:blip r:embed="rId3"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81951" name="Rectangle 31"/>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81952" name="Picture 32" descr="j0198291"/>
            <p:cNvPicPr>
              <a:picLocks noChangeAspect="1" noChangeArrowheads="1"/>
            </p:cNvPicPr>
            <p:nvPr/>
          </p:nvPicPr>
          <p:blipFill>
            <a:blip r:embed="rId4"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81953" name="Rectangle 33"/>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81954" name="Group 34"/>
            <p:cNvGrpSpPr>
              <a:grpSpLocks/>
            </p:cNvGrpSpPr>
            <p:nvPr/>
          </p:nvGrpSpPr>
          <p:grpSpPr bwMode="auto">
            <a:xfrm>
              <a:off x="106" y="3573"/>
              <a:ext cx="330" cy="331"/>
              <a:chOff x="96" y="3552"/>
              <a:chExt cx="330" cy="331"/>
            </a:xfrm>
          </p:grpSpPr>
          <p:sp>
            <p:nvSpPr>
              <p:cNvPr id="81955" name="Rectangle 35"/>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81956" name="Rectangle 36"/>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81957" name="Picture 37" descr="j0134563"/>
              <p:cNvPicPr>
                <a:picLocks noChangeAspect="1" noChangeArrowheads="1"/>
              </p:cNvPicPr>
              <p:nvPr/>
            </p:nvPicPr>
            <p:blipFill>
              <a:blip r:embed="rId5"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81958" name="Rectangle 38"/>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81959" name="Picture 39" descr="BD04919_"/>
            <p:cNvPicPr>
              <a:picLocks noChangeAspect="1" noChangeArrowheads="1"/>
            </p:cNvPicPr>
            <p:nvPr/>
          </p:nvPicPr>
          <p:blipFill>
            <a:blip r:embed="rId6"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81960" name="Rectangle 40"/>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81941"/>
                                        </p:tgtEl>
                                        <p:attrNameLst>
                                          <p:attrName>style.visibility</p:attrName>
                                        </p:attrNameLst>
                                      </p:cBhvr>
                                      <p:to>
                                        <p:strVal val="visible"/>
                                      </p:to>
                                    </p:set>
                                    <p:anim calcmode="lin" valueType="num">
                                      <p:cBhvr additive="base">
                                        <p:cTn id="7" dur="500" fill="hold"/>
                                        <p:tgtEl>
                                          <p:spTgt spid="81941"/>
                                        </p:tgtEl>
                                        <p:attrNameLst>
                                          <p:attrName>ppt_x</p:attrName>
                                        </p:attrNameLst>
                                      </p:cBhvr>
                                      <p:tavLst>
                                        <p:tav tm="0">
                                          <p:val>
                                            <p:strVal val="1+#ppt_w/2"/>
                                          </p:val>
                                        </p:tav>
                                        <p:tav tm="100000">
                                          <p:val>
                                            <p:strVal val="#ppt_x"/>
                                          </p:val>
                                        </p:tav>
                                      </p:tavLst>
                                    </p:anim>
                                    <p:anim calcmode="lin" valueType="num">
                                      <p:cBhvr additive="base">
                                        <p:cTn id="8" dur="500" fill="hold"/>
                                        <p:tgtEl>
                                          <p:spTgt spid="8194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1945"/>
                                        </p:tgtEl>
                                        <p:attrNameLst>
                                          <p:attrName>style.visibility</p:attrName>
                                        </p:attrNameLst>
                                      </p:cBhvr>
                                      <p:to>
                                        <p:strVal val="visible"/>
                                      </p:to>
                                    </p:set>
                                    <p:anim calcmode="lin" valueType="num">
                                      <p:cBhvr additive="base">
                                        <p:cTn id="13" dur="500" fill="hold"/>
                                        <p:tgtEl>
                                          <p:spTgt spid="81945"/>
                                        </p:tgtEl>
                                        <p:attrNameLst>
                                          <p:attrName>ppt_x</p:attrName>
                                        </p:attrNameLst>
                                      </p:cBhvr>
                                      <p:tavLst>
                                        <p:tav tm="0">
                                          <p:val>
                                            <p:strVal val="1+#ppt_w/2"/>
                                          </p:val>
                                        </p:tav>
                                        <p:tav tm="100000">
                                          <p:val>
                                            <p:strVal val="#ppt_x"/>
                                          </p:val>
                                        </p:tav>
                                      </p:tavLst>
                                    </p:anim>
                                    <p:anim calcmode="lin" valueType="num">
                                      <p:cBhvr additive="base">
                                        <p:cTn id="14" dur="500" fill="hold"/>
                                        <p:tgtEl>
                                          <p:spTgt spid="819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286000" y="152400"/>
            <a:ext cx="6553200" cy="1524000"/>
          </a:xfrm>
        </p:spPr>
        <p:txBody>
          <a:bodyPr/>
          <a:lstStyle/>
          <a:p>
            <a:r>
              <a:rPr lang="en-US"/>
              <a:t>Backing Up</a:t>
            </a:r>
          </a:p>
        </p:txBody>
      </p:sp>
      <p:pic>
        <p:nvPicPr>
          <p:cNvPr id="82960" name="Picture 16" descr="j0104880"/>
          <p:cNvPicPr>
            <a:picLocks noGrp="1" noChangeAspect="1" noChangeArrowheads="1"/>
          </p:cNvPicPr>
          <p:nvPr>
            <p:ph sz="half" idx="2"/>
          </p:nvPr>
        </p:nvPicPr>
        <p:blipFill>
          <a:blip r:embed="rId2" cstate="print"/>
          <a:srcRect/>
          <a:stretch>
            <a:fillRect/>
          </a:stretch>
        </p:blipFill>
        <p:spPr>
          <a:xfrm>
            <a:off x="1143000" y="152400"/>
            <a:ext cx="1085850" cy="1522413"/>
          </a:xfrm>
          <a:noFill/>
          <a:ln/>
        </p:spPr>
      </p:pic>
      <p:grpSp>
        <p:nvGrpSpPr>
          <p:cNvPr id="82961" name="Group 17"/>
          <p:cNvGrpSpPr>
            <a:grpSpLocks/>
          </p:cNvGrpSpPr>
          <p:nvPr/>
        </p:nvGrpSpPr>
        <p:grpSpPr bwMode="auto">
          <a:xfrm>
            <a:off x="2133600" y="2438400"/>
            <a:ext cx="4648200" cy="3733800"/>
            <a:chOff x="1392" y="1584"/>
            <a:chExt cx="2928" cy="2352"/>
          </a:xfrm>
        </p:grpSpPr>
        <p:sp>
          <p:nvSpPr>
            <p:cNvPr id="82962" name="Rectangle 1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2963" name="Text Box 1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2964" name="Text Box 2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p>
            <a:p>
              <a:pPr>
                <a:buFontTx/>
                <a:buChar char="•"/>
              </a:pPr>
              <a:r>
                <a:rPr lang="en-US" sz="2800"/>
                <a:t> Second topic</a:t>
              </a:r>
            </a:p>
            <a:p>
              <a:pPr>
                <a:buFontTx/>
                <a:buChar char="•"/>
              </a:pPr>
              <a:r>
                <a:rPr lang="en-US" sz="2800"/>
                <a:t> Third topic</a:t>
              </a:r>
            </a:p>
          </p:txBody>
        </p:sp>
      </p:grpSp>
      <p:grpSp>
        <p:nvGrpSpPr>
          <p:cNvPr id="82965" name="Group 21"/>
          <p:cNvGrpSpPr>
            <a:grpSpLocks/>
          </p:cNvGrpSpPr>
          <p:nvPr/>
        </p:nvGrpSpPr>
        <p:grpSpPr bwMode="auto">
          <a:xfrm>
            <a:off x="2133600" y="2438400"/>
            <a:ext cx="4648200" cy="3733800"/>
            <a:chOff x="1392" y="1584"/>
            <a:chExt cx="2928" cy="2352"/>
          </a:xfrm>
        </p:grpSpPr>
        <p:sp>
          <p:nvSpPr>
            <p:cNvPr id="82966" name="Rectangle 22"/>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2967" name="Text Box 23"/>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82968" name="Text Box 24"/>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82969" name="Group 25"/>
          <p:cNvGrpSpPr>
            <a:grpSpLocks/>
          </p:cNvGrpSpPr>
          <p:nvPr/>
        </p:nvGrpSpPr>
        <p:grpSpPr bwMode="auto">
          <a:xfrm>
            <a:off x="2133600" y="2438400"/>
            <a:ext cx="4648200" cy="3733800"/>
            <a:chOff x="1392" y="1584"/>
            <a:chExt cx="2928" cy="2352"/>
          </a:xfrm>
        </p:grpSpPr>
        <p:sp>
          <p:nvSpPr>
            <p:cNvPr id="82970" name="Rectangle 26"/>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2971" name="Text Box 27"/>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Second Topic</a:t>
              </a:r>
            </a:p>
          </p:txBody>
        </p:sp>
        <p:sp>
          <p:nvSpPr>
            <p:cNvPr id="82972" name="Text Box 28"/>
            <p:cNvSpPr txBox="1">
              <a:spLocks noChangeArrowheads="1"/>
            </p:cNvSpPr>
            <p:nvPr/>
          </p:nvSpPr>
          <p:spPr bwMode="auto">
            <a:xfrm>
              <a:off x="1728" y="2304"/>
              <a:ext cx="1424" cy="865"/>
            </a:xfrm>
            <a:prstGeom prst="rect">
              <a:avLst/>
            </a:prstGeom>
            <a:noFill/>
            <a:ln w="9525">
              <a:noFill/>
              <a:miter lim="800000"/>
              <a:headEnd/>
              <a:tailEnd/>
            </a:ln>
            <a:effectLst/>
          </p:spPr>
          <p:txBody>
            <a:bodyPr wrap="none">
              <a:spAutoFit/>
            </a:bodyPr>
            <a:lstStyle/>
            <a:p>
              <a:pPr>
                <a:buFontTx/>
                <a:buChar char="•"/>
              </a:pPr>
              <a:r>
                <a:rPr lang="en-US" sz="2800"/>
                <a:t> Blah blah D</a:t>
              </a:r>
            </a:p>
            <a:p>
              <a:pPr>
                <a:buFontTx/>
                <a:buChar char="•"/>
              </a:pPr>
              <a:r>
                <a:rPr lang="en-US" sz="2800"/>
                <a:t> Blah blah E</a:t>
              </a:r>
            </a:p>
            <a:p>
              <a:pPr>
                <a:buFontTx/>
                <a:buChar char="•"/>
              </a:pPr>
              <a:r>
                <a:rPr lang="en-US" sz="2800"/>
                <a:t> Blah blah F</a:t>
              </a:r>
            </a:p>
          </p:txBody>
        </p:sp>
      </p:grpSp>
      <p:grpSp>
        <p:nvGrpSpPr>
          <p:cNvPr id="82973" name="Group 29"/>
          <p:cNvGrpSpPr>
            <a:grpSpLocks/>
          </p:cNvGrpSpPr>
          <p:nvPr/>
        </p:nvGrpSpPr>
        <p:grpSpPr bwMode="auto">
          <a:xfrm>
            <a:off x="152400" y="3810000"/>
            <a:ext cx="539750" cy="2387600"/>
            <a:chOff x="96" y="2400"/>
            <a:chExt cx="340" cy="1504"/>
          </a:xfrm>
        </p:grpSpPr>
        <p:pic>
          <p:nvPicPr>
            <p:cNvPr id="82974" name="Picture 30" descr="j0197409"/>
            <p:cNvPicPr>
              <a:picLocks noChangeAspect="1" noChangeArrowheads="1"/>
            </p:cNvPicPr>
            <p:nvPr/>
          </p:nvPicPr>
          <p:blipFill>
            <a:blip r:embed="rId3"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82975" name="Rectangle 31"/>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82976" name="Picture 32" descr="j0198291"/>
            <p:cNvPicPr>
              <a:picLocks noChangeAspect="1" noChangeArrowheads="1"/>
            </p:cNvPicPr>
            <p:nvPr/>
          </p:nvPicPr>
          <p:blipFill>
            <a:blip r:embed="rId4"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82977" name="Rectangle 33"/>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82978" name="Group 34"/>
            <p:cNvGrpSpPr>
              <a:grpSpLocks/>
            </p:cNvGrpSpPr>
            <p:nvPr/>
          </p:nvGrpSpPr>
          <p:grpSpPr bwMode="auto">
            <a:xfrm>
              <a:off x="106" y="3573"/>
              <a:ext cx="330" cy="331"/>
              <a:chOff x="96" y="3552"/>
              <a:chExt cx="330" cy="331"/>
            </a:xfrm>
          </p:grpSpPr>
          <p:sp>
            <p:nvSpPr>
              <p:cNvPr id="82979" name="Rectangle 35"/>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82980" name="Rectangle 36"/>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82981" name="Picture 37" descr="j0134563"/>
              <p:cNvPicPr>
                <a:picLocks noChangeAspect="1" noChangeArrowheads="1"/>
              </p:cNvPicPr>
              <p:nvPr/>
            </p:nvPicPr>
            <p:blipFill>
              <a:blip r:embed="rId5"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82982" name="Rectangle 38"/>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82983" name="Picture 39" descr="BD04919_"/>
            <p:cNvPicPr>
              <a:picLocks noChangeAspect="1" noChangeArrowheads="1"/>
            </p:cNvPicPr>
            <p:nvPr/>
          </p:nvPicPr>
          <p:blipFill>
            <a:blip r:embed="rId6"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82984" name="Rectangle 40"/>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2" fill="hold" nodeType="withEffect">
                                  <p:stCondLst>
                                    <p:cond delay="0"/>
                                  </p:stCondLst>
                                  <p:childTnLst>
                                    <p:anim calcmode="lin" valueType="num">
                                      <p:cBhvr additive="base">
                                        <p:cTn id="6" dur="500"/>
                                        <p:tgtEl>
                                          <p:spTgt spid="82969"/>
                                        </p:tgtEl>
                                        <p:attrNameLst>
                                          <p:attrName>ppt_x</p:attrName>
                                        </p:attrNameLst>
                                      </p:cBhvr>
                                      <p:tavLst>
                                        <p:tav tm="0">
                                          <p:val>
                                            <p:strVal val="ppt_x"/>
                                          </p:val>
                                        </p:tav>
                                        <p:tav tm="100000">
                                          <p:val>
                                            <p:strVal val="1+ppt_w/2"/>
                                          </p:val>
                                        </p:tav>
                                      </p:tavLst>
                                    </p:anim>
                                    <p:anim calcmode="lin" valueType="num">
                                      <p:cBhvr additive="base">
                                        <p:cTn id="7" dur="500"/>
                                        <p:tgtEl>
                                          <p:spTgt spid="82969"/>
                                        </p:tgtEl>
                                        <p:attrNameLst>
                                          <p:attrName>ppt_y</p:attrName>
                                        </p:attrNameLst>
                                      </p:cBhvr>
                                      <p:tavLst>
                                        <p:tav tm="0">
                                          <p:val>
                                            <p:strVal val="ppt_y"/>
                                          </p:val>
                                        </p:tav>
                                        <p:tav tm="100000">
                                          <p:val>
                                            <p:strVal val="ppt_y"/>
                                          </p:val>
                                        </p:tav>
                                      </p:tavLst>
                                    </p:anim>
                                    <p:set>
                                      <p:cBhvr>
                                        <p:cTn id="8" dur="1" fill="hold">
                                          <p:stCondLst>
                                            <p:cond delay="499"/>
                                          </p:stCondLst>
                                        </p:cTn>
                                        <p:tgtEl>
                                          <p:spTgt spid="8296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500"/>
                                        <p:tgtEl>
                                          <p:spTgt spid="82965"/>
                                        </p:tgtEl>
                                        <p:attrNameLst>
                                          <p:attrName>ppt_x</p:attrName>
                                        </p:attrNameLst>
                                      </p:cBhvr>
                                      <p:tavLst>
                                        <p:tav tm="0">
                                          <p:val>
                                            <p:strVal val="ppt_x"/>
                                          </p:val>
                                        </p:tav>
                                        <p:tav tm="100000">
                                          <p:val>
                                            <p:strVal val="1+ppt_w/2"/>
                                          </p:val>
                                        </p:tav>
                                      </p:tavLst>
                                    </p:anim>
                                    <p:anim calcmode="lin" valueType="num">
                                      <p:cBhvr additive="base">
                                        <p:cTn id="13" dur="500"/>
                                        <p:tgtEl>
                                          <p:spTgt spid="82965"/>
                                        </p:tgtEl>
                                        <p:attrNameLst>
                                          <p:attrName>ppt_y</p:attrName>
                                        </p:attrNameLst>
                                      </p:cBhvr>
                                      <p:tavLst>
                                        <p:tav tm="0">
                                          <p:val>
                                            <p:strVal val="ppt_y"/>
                                          </p:val>
                                        </p:tav>
                                        <p:tav tm="100000">
                                          <p:val>
                                            <p:strVal val="ppt_y"/>
                                          </p:val>
                                        </p:tav>
                                      </p:tavLst>
                                    </p:anim>
                                    <p:set>
                                      <p:cBhvr>
                                        <p:cTn id="14" dur="1" fill="hold">
                                          <p:stCondLst>
                                            <p:cond delay="499"/>
                                          </p:stCondLst>
                                        </p:cTn>
                                        <p:tgtEl>
                                          <p:spTgt spid="829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286000" y="152400"/>
            <a:ext cx="6553200" cy="1524000"/>
          </a:xfrm>
        </p:spPr>
        <p:txBody>
          <a:bodyPr/>
          <a:lstStyle/>
          <a:p>
            <a:r>
              <a:rPr lang="en-US"/>
              <a:t>Backing Up</a:t>
            </a:r>
          </a:p>
        </p:txBody>
      </p:sp>
      <p:pic>
        <p:nvPicPr>
          <p:cNvPr id="83984" name="Picture 16" descr="j0104880"/>
          <p:cNvPicPr>
            <a:picLocks noGrp="1" noChangeAspect="1" noChangeArrowheads="1"/>
          </p:cNvPicPr>
          <p:nvPr>
            <p:ph sz="half" idx="2"/>
          </p:nvPr>
        </p:nvPicPr>
        <p:blipFill>
          <a:blip r:embed="rId2" cstate="print"/>
          <a:srcRect/>
          <a:stretch>
            <a:fillRect/>
          </a:stretch>
        </p:blipFill>
        <p:spPr>
          <a:xfrm>
            <a:off x="1143000" y="152400"/>
            <a:ext cx="1085850" cy="1522413"/>
          </a:xfrm>
          <a:noFill/>
          <a:ln/>
        </p:spPr>
      </p:pic>
      <p:grpSp>
        <p:nvGrpSpPr>
          <p:cNvPr id="83985" name="Group 17"/>
          <p:cNvGrpSpPr>
            <a:grpSpLocks/>
          </p:cNvGrpSpPr>
          <p:nvPr/>
        </p:nvGrpSpPr>
        <p:grpSpPr bwMode="auto">
          <a:xfrm>
            <a:off x="2133600" y="2438400"/>
            <a:ext cx="4648200" cy="3733800"/>
            <a:chOff x="1392" y="1584"/>
            <a:chExt cx="2928" cy="2352"/>
          </a:xfrm>
        </p:grpSpPr>
        <p:sp>
          <p:nvSpPr>
            <p:cNvPr id="83986" name="Rectangle 1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3987" name="Text Box 1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3988" name="Text Box 2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p>
            <a:p>
              <a:pPr>
                <a:buFontTx/>
                <a:buChar char="•"/>
              </a:pPr>
              <a:r>
                <a:rPr lang="en-US" sz="2800"/>
                <a:t> Second topic</a:t>
              </a:r>
            </a:p>
            <a:p>
              <a:pPr>
                <a:buFontTx/>
                <a:buChar char="•"/>
              </a:pPr>
              <a:r>
                <a:rPr lang="en-US" sz="2800"/>
                <a:t> Third topic</a:t>
              </a:r>
            </a:p>
          </p:txBody>
        </p:sp>
      </p:grpSp>
      <p:grpSp>
        <p:nvGrpSpPr>
          <p:cNvPr id="83989" name="Group 21"/>
          <p:cNvGrpSpPr>
            <a:grpSpLocks/>
          </p:cNvGrpSpPr>
          <p:nvPr/>
        </p:nvGrpSpPr>
        <p:grpSpPr bwMode="auto">
          <a:xfrm>
            <a:off x="2133600" y="2438400"/>
            <a:ext cx="4648200" cy="3733800"/>
            <a:chOff x="1392" y="1584"/>
            <a:chExt cx="2928" cy="2352"/>
          </a:xfrm>
        </p:grpSpPr>
        <p:sp>
          <p:nvSpPr>
            <p:cNvPr id="83990" name="Rectangle 22"/>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3991" name="Text Box 23"/>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83992" name="Text Box 24"/>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83993" name="Group 25"/>
          <p:cNvGrpSpPr>
            <a:grpSpLocks/>
          </p:cNvGrpSpPr>
          <p:nvPr/>
        </p:nvGrpSpPr>
        <p:grpSpPr bwMode="auto">
          <a:xfrm>
            <a:off x="2133600" y="2438400"/>
            <a:ext cx="4648200" cy="3733800"/>
            <a:chOff x="1392" y="1584"/>
            <a:chExt cx="2928" cy="2352"/>
          </a:xfrm>
        </p:grpSpPr>
        <p:sp>
          <p:nvSpPr>
            <p:cNvPr id="83994" name="Rectangle 26"/>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3995" name="Text Box 27"/>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Second Topic</a:t>
              </a:r>
            </a:p>
          </p:txBody>
        </p:sp>
        <p:sp>
          <p:nvSpPr>
            <p:cNvPr id="83996" name="Text Box 28"/>
            <p:cNvSpPr txBox="1">
              <a:spLocks noChangeArrowheads="1"/>
            </p:cNvSpPr>
            <p:nvPr/>
          </p:nvSpPr>
          <p:spPr bwMode="auto">
            <a:xfrm>
              <a:off x="1728" y="2304"/>
              <a:ext cx="1424" cy="865"/>
            </a:xfrm>
            <a:prstGeom prst="rect">
              <a:avLst/>
            </a:prstGeom>
            <a:noFill/>
            <a:ln w="9525">
              <a:noFill/>
              <a:miter lim="800000"/>
              <a:headEnd/>
              <a:tailEnd/>
            </a:ln>
            <a:effectLst/>
          </p:spPr>
          <p:txBody>
            <a:bodyPr wrap="none">
              <a:spAutoFit/>
            </a:bodyPr>
            <a:lstStyle/>
            <a:p>
              <a:pPr>
                <a:buFontTx/>
                <a:buChar char="•"/>
              </a:pPr>
              <a:r>
                <a:rPr lang="en-US" sz="2800"/>
                <a:t> Blah blah D</a:t>
              </a:r>
            </a:p>
            <a:p>
              <a:pPr>
                <a:buFontTx/>
                <a:buChar char="•"/>
              </a:pPr>
              <a:r>
                <a:rPr lang="en-US" sz="2800"/>
                <a:t> Blah blah E</a:t>
              </a:r>
            </a:p>
            <a:p>
              <a:pPr>
                <a:buFontTx/>
                <a:buChar char="•"/>
              </a:pPr>
              <a:r>
                <a:rPr lang="en-US" sz="2800"/>
                <a:t> Blah blah F</a:t>
              </a:r>
            </a:p>
          </p:txBody>
        </p:sp>
      </p:grpSp>
      <p:grpSp>
        <p:nvGrpSpPr>
          <p:cNvPr id="83997" name="Group 29"/>
          <p:cNvGrpSpPr>
            <a:grpSpLocks/>
          </p:cNvGrpSpPr>
          <p:nvPr/>
        </p:nvGrpSpPr>
        <p:grpSpPr bwMode="auto">
          <a:xfrm>
            <a:off x="2133600" y="2438400"/>
            <a:ext cx="4648200" cy="3733800"/>
            <a:chOff x="1392" y="1584"/>
            <a:chExt cx="2928" cy="2352"/>
          </a:xfrm>
        </p:grpSpPr>
        <p:sp>
          <p:nvSpPr>
            <p:cNvPr id="83998" name="Rectangle 30"/>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3999" name="Text Box 31"/>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Third Topic</a:t>
              </a:r>
            </a:p>
          </p:txBody>
        </p:sp>
        <p:sp>
          <p:nvSpPr>
            <p:cNvPr id="84000" name="Text Box 32"/>
            <p:cNvSpPr txBox="1">
              <a:spLocks noChangeArrowheads="1"/>
            </p:cNvSpPr>
            <p:nvPr/>
          </p:nvSpPr>
          <p:spPr bwMode="auto">
            <a:xfrm>
              <a:off x="1728" y="2304"/>
              <a:ext cx="1423" cy="865"/>
            </a:xfrm>
            <a:prstGeom prst="rect">
              <a:avLst/>
            </a:prstGeom>
            <a:noFill/>
            <a:ln w="9525">
              <a:noFill/>
              <a:miter lim="800000"/>
              <a:headEnd/>
              <a:tailEnd/>
            </a:ln>
            <a:effectLst/>
          </p:spPr>
          <p:txBody>
            <a:bodyPr wrap="none">
              <a:spAutoFit/>
            </a:bodyPr>
            <a:lstStyle/>
            <a:p>
              <a:pPr>
                <a:buFontTx/>
                <a:buChar char="•"/>
              </a:pPr>
              <a:r>
                <a:rPr lang="en-US" sz="2800"/>
                <a:t> Blah blah G</a:t>
              </a:r>
            </a:p>
            <a:p>
              <a:pPr>
                <a:buFontTx/>
                <a:buChar char="•"/>
              </a:pPr>
              <a:r>
                <a:rPr lang="en-US" sz="2800"/>
                <a:t> Blah blah H</a:t>
              </a:r>
            </a:p>
            <a:p>
              <a:pPr>
                <a:buFontTx/>
                <a:buChar char="•"/>
              </a:pPr>
              <a:r>
                <a:rPr lang="en-US" sz="2800"/>
                <a:t> Blah blah I</a:t>
              </a:r>
            </a:p>
          </p:txBody>
        </p:sp>
      </p:grpSp>
      <p:grpSp>
        <p:nvGrpSpPr>
          <p:cNvPr id="84001" name="Group 33"/>
          <p:cNvGrpSpPr>
            <a:grpSpLocks/>
          </p:cNvGrpSpPr>
          <p:nvPr/>
        </p:nvGrpSpPr>
        <p:grpSpPr bwMode="auto">
          <a:xfrm>
            <a:off x="152400" y="3810000"/>
            <a:ext cx="539750" cy="2387600"/>
            <a:chOff x="96" y="2400"/>
            <a:chExt cx="340" cy="1504"/>
          </a:xfrm>
        </p:grpSpPr>
        <p:pic>
          <p:nvPicPr>
            <p:cNvPr id="84002" name="Picture 34" descr="j0197409"/>
            <p:cNvPicPr>
              <a:picLocks noChangeAspect="1" noChangeArrowheads="1"/>
            </p:cNvPicPr>
            <p:nvPr/>
          </p:nvPicPr>
          <p:blipFill>
            <a:blip r:embed="rId3"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84003" name="Rectangle 35"/>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84004" name="Picture 36" descr="j0198291"/>
            <p:cNvPicPr>
              <a:picLocks noChangeAspect="1" noChangeArrowheads="1"/>
            </p:cNvPicPr>
            <p:nvPr/>
          </p:nvPicPr>
          <p:blipFill>
            <a:blip r:embed="rId4"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84005" name="Rectangle 37"/>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84006" name="Group 38"/>
            <p:cNvGrpSpPr>
              <a:grpSpLocks/>
            </p:cNvGrpSpPr>
            <p:nvPr/>
          </p:nvGrpSpPr>
          <p:grpSpPr bwMode="auto">
            <a:xfrm>
              <a:off x="106" y="3573"/>
              <a:ext cx="330" cy="331"/>
              <a:chOff x="96" y="3552"/>
              <a:chExt cx="330" cy="331"/>
            </a:xfrm>
          </p:grpSpPr>
          <p:sp>
            <p:nvSpPr>
              <p:cNvPr id="84007" name="Rectangle 39"/>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84008" name="Rectangle 40"/>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84009" name="Picture 41" descr="j0134563"/>
              <p:cNvPicPr>
                <a:picLocks noChangeAspect="1" noChangeArrowheads="1"/>
              </p:cNvPicPr>
              <p:nvPr/>
            </p:nvPicPr>
            <p:blipFill>
              <a:blip r:embed="rId5"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84010" name="Rectangle 42"/>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84011" name="Picture 43" descr="BD04919_"/>
            <p:cNvPicPr>
              <a:picLocks noChangeAspect="1" noChangeArrowheads="1"/>
            </p:cNvPicPr>
            <p:nvPr/>
          </p:nvPicPr>
          <p:blipFill>
            <a:blip r:embed="rId6"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84012" name="Rectangle 44"/>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83989"/>
                                        </p:tgtEl>
                                        <p:attrNameLst>
                                          <p:attrName>style.visibility</p:attrName>
                                        </p:attrNameLst>
                                      </p:cBhvr>
                                      <p:to>
                                        <p:strVal val="visible"/>
                                      </p:to>
                                    </p:set>
                                    <p:anim calcmode="lin" valueType="num">
                                      <p:cBhvr additive="base">
                                        <p:cTn id="7" dur="500" fill="hold"/>
                                        <p:tgtEl>
                                          <p:spTgt spid="83989"/>
                                        </p:tgtEl>
                                        <p:attrNameLst>
                                          <p:attrName>ppt_x</p:attrName>
                                        </p:attrNameLst>
                                      </p:cBhvr>
                                      <p:tavLst>
                                        <p:tav tm="0">
                                          <p:val>
                                            <p:strVal val="1+#ppt_w/2"/>
                                          </p:val>
                                        </p:tav>
                                        <p:tav tm="100000">
                                          <p:val>
                                            <p:strVal val="#ppt_x"/>
                                          </p:val>
                                        </p:tav>
                                      </p:tavLst>
                                    </p:anim>
                                    <p:anim calcmode="lin" valueType="num">
                                      <p:cBhvr additive="base">
                                        <p:cTn id="8" dur="500" fill="hold"/>
                                        <p:tgtEl>
                                          <p:spTgt spid="8398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3993"/>
                                        </p:tgtEl>
                                        <p:attrNameLst>
                                          <p:attrName>style.visibility</p:attrName>
                                        </p:attrNameLst>
                                      </p:cBhvr>
                                      <p:to>
                                        <p:strVal val="visible"/>
                                      </p:to>
                                    </p:set>
                                    <p:anim calcmode="lin" valueType="num">
                                      <p:cBhvr additive="base">
                                        <p:cTn id="13" dur="500" fill="hold"/>
                                        <p:tgtEl>
                                          <p:spTgt spid="83993"/>
                                        </p:tgtEl>
                                        <p:attrNameLst>
                                          <p:attrName>ppt_x</p:attrName>
                                        </p:attrNameLst>
                                      </p:cBhvr>
                                      <p:tavLst>
                                        <p:tav tm="0">
                                          <p:val>
                                            <p:strVal val="1+#ppt_w/2"/>
                                          </p:val>
                                        </p:tav>
                                        <p:tav tm="100000">
                                          <p:val>
                                            <p:strVal val="#ppt_x"/>
                                          </p:val>
                                        </p:tav>
                                      </p:tavLst>
                                    </p:anim>
                                    <p:anim calcmode="lin" valueType="num">
                                      <p:cBhvr additive="base">
                                        <p:cTn id="14" dur="500" fill="hold"/>
                                        <p:tgtEl>
                                          <p:spTgt spid="839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3997"/>
                                        </p:tgtEl>
                                        <p:attrNameLst>
                                          <p:attrName>style.visibility</p:attrName>
                                        </p:attrNameLst>
                                      </p:cBhvr>
                                      <p:to>
                                        <p:strVal val="visible"/>
                                      </p:to>
                                    </p:set>
                                    <p:anim calcmode="lin" valueType="num">
                                      <p:cBhvr additive="base">
                                        <p:cTn id="19" dur="500" fill="hold"/>
                                        <p:tgtEl>
                                          <p:spTgt spid="83997"/>
                                        </p:tgtEl>
                                        <p:attrNameLst>
                                          <p:attrName>ppt_x</p:attrName>
                                        </p:attrNameLst>
                                      </p:cBhvr>
                                      <p:tavLst>
                                        <p:tav tm="0">
                                          <p:val>
                                            <p:strVal val="1+#ppt_w/2"/>
                                          </p:val>
                                        </p:tav>
                                        <p:tav tm="100000">
                                          <p:val>
                                            <p:strVal val="#ppt_x"/>
                                          </p:val>
                                        </p:tav>
                                      </p:tavLst>
                                    </p:anim>
                                    <p:anim calcmode="lin" valueType="num">
                                      <p:cBhvr additive="base">
                                        <p:cTn id="20" dur="500" fill="hold"/>
                                        <p:tgtEl>
                                          <p:spTgt spid="83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219200" y="152400"/>
            <a:ext cx="7620000" cy="1524000"/>
          </a:xfrm>
        </p:spPr>
        <p:txBody>
          <a:bodyPr/>
          <a:lstStyle/>
          <a:p>
            <a:r>
              <a:rPr lang="en-US"/>
              <a:t>Duplicate Outline Slide</a:t>
            </a:r>
          </a:p>
        </p:txBody>
      </p:sp>
      <p:grpSp>
        <p:nvGrpSpPr>
          <p:cNvPr id="85009" name="Group 17"/>
          <p:cNvGrpSpPr>
            <a:grpSpLocks/>
          </p:cNvGrpSpPr>
          <p:nvPr/>
        </p:nvGrpSpPr>
        <p:grpSpPr bwMode="auto">
          <a:xfrm>
            <a:off x="2133600" y="2438400"/>
            <a:ext cx="4648200" cy="3733800"/>
            <a:chOff x="1392" y="1584"/>
            <a:chExt cx="2928" cy="2352"/>
          </a:xfrm>
        </p:grpSpPr>
        <p:sp>
          <p:nvSpPr>
            <p:cNvPr id="85010" name="Rectangle 1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11" name="Text Box 1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5012" name="Text Box 2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endParaRPr lang="en-US" sz="2800">
                <a:solidFill>
                  <a:srgbClr val="808080"/>
                </a:solidFill>
              </a:endParaRPr>
            </a:p>
            <a:p>
              <a:pPr>
                <a:buFontTx/>
                <a:buChar char="•"/>
              </a:pPr>
              <a:r>
                <a:rPr lang="en-US" sz="2800">
                  <a:solidFill>
                    <a:srgbClr val="808080"/>
                  </a:solidFill>
                </a:rPr>
                <a:t> Second topic</a:t>
              </a:r>
            </a:p>
            <a:p>
              <a:pPr>
                <a:buFontTx/>
                <a:buChar char="•"/>
              </a:pPr>
              <a:r>
                <a:rPr lang="en-US" sz="2800">
                  <a:solidFill>
                    <a:srgbClr val="808080"/>
                  </a:solidFill>
                </a:rPr>
                <a:t> Third topic</a:t>
              </a:r>
            </a:p>
          </p:txBody>
        </p:sp>
      </p:grpSp>
      <p:grpSp>
        <p:nvGrpSpPr>
          <p:cNvPr id="85013" name="Group 21"/>
          <p:cNvGrpSpPr>
            <a:grpSpLocks/>
          </p:cNvGrpSpPr>
          <p:nvPr/>
        </p:nvGrpSpPr>
        <p:grpSpPr bwMode="auto">
          <a:xfrm>
            <a:off x="2133600" y="2438400"/>
            <a:ext cx="4648200" cy="3733800"/>
            <a:chOff x="1392" y="1584"/>
            <a:chExt cx="2928" cy="2352"/>
          </a:xfrm>
        </p:grpSpPr>
        <p:sp>
          <p:nvSpPr>
            <p:cNvPr id="85014" name="Rectangle 22"/>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15" name="Text Box 23"/>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85016" name="Text Box 24"/>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85029" name="Group 37"/>
          <p:cNvGrpSpPr>
            <a:grpSpLocks/>
          </p:cNvGrpSpPr>
          <p:nvPr/>
        </p:nvGrpSpPr>
        <p:grpSpPr bwMode="auto">
          <a:xfrm>
            <a:off x="2133600" y="2438400"/>
            <a:ext cx="4648200" cy="3733800"/>
            <a:chOff x="1392" y="1584"/>
            <a:chExt cx="2928" cy="2352"/>
          </a:xfrm>
        </p:grpSpPr>
        <p:sp>
          <p:nvSpPr>
            <p:cNvPr id="85030" name="Rectangle 3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31" name="Text Box 3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5032" name="Text Box 40"/>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solidFill>
                    <a:srgbClr val="808080"/>
                  </a:solidFill>
                </a:rPr>
                <a:t> First topic</a:t>
              </a:r>
            </a:p>
            <a:p>
              <a:pPr>
                <a:buFontTx/>
                <a:buChar char="•"/>
              </a:pPr>
              <a:r>
                <a:rPr lang="en-US" sz="2800"/>
                <a:t> Second topic</a:t>
              </a:r>
            </a:p>
            <a:p>
              <a:pPr>
                <a:buFontTx/>
                <a:buChar char="•"/>
              </a:pPr>
              <a:r>
                <a:rPr lang="en-US" sz="2800">
                  <a:solidFill>
                    <a:srgbClr val="808080"/>
                  </a:solidFill>
                </a:rPr>
                <a:t> Third topic</a:t>
              </a:r>
            </a:p>
          </p:txBody>
        </p:sp>
      </p:grpSp>
      <p:grpSp>
        <p:nvGrpSpPr>
          <p:cNvPr id="85017" name="Group 25"/>
          <p:cNvGrpSpPr>
            <a:grpSpLocks/>
          </p:cNvGrpSpPr>
          <p:nvPr/>
        </p:nvGrpSpPr>
        <p:grpSpPr bwMode="auto">
          <a:xfrm>
            <a:off x="2133600" y="2438400"/>
            <a:ext cx="4648200" cy="3733800"/>
            <a:chOff x="1392" y="1584"/>
            <a:chExt cx="2928" cy="2352"/>
          </a:xfrm>
        </p:grpSpPr>
        <p:sp>
          <p:nvSpPr>
            <p:cNvPr id="85018" name="Rectangle 26"/>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19" name="Text Box 27"/>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Second Topic</a:t>
              </a:r>
            </a:p>
          </p:txBody>
        </p:sp>
        <p:sp>
          <p:nvSpPr>
            <p:cNvPr id="85020" name="Text Box 28"/>
            <p:cNvSpPr txBox="1">
              <a:spLocks noChangeArrowheads="1"/>
            </p:cNvSpPr>
            <p:nvPr/>
          </p:nvSpPr>
          <p:spPr bwMode="auto">
            <a:xfrm>
              <a:off x="1728" y="2304"/>
              <a:ext cx="1424" cy="865"/>
            </a:xfrm>
            <a:prstGeom prst="rect">
              <a:avLst/>
            </a:prstGeom>
            <a:noFill/>
            <a:ln w="9525">
              <a:noFill/>
              <a:miter lim="800000"/>
              <a:headEnd/>
              <a:tailEnd/>
            </a:ln>
            <a:effectLst/>
          </p:spPr>
          <p:txBody>
            <a:bodyPr wrap="none">
              <a:spAutoFit/>
            </a:bodyPr>
            <a:lstStyle/>
            <a:p>
              <a:pPr>
                <a:buFontTx/>
                <a:buChar char="•"/>
              </a:pPr>
              <a:r>
                <a:rPr lang="en-US" sz="2800"/>
                <a:t> Blah blah D</a:t>
              </a:r>
            </a:p>
            <a:p>
              <a:pPr>
                <a:buFontTx/>
                <a:buChar char="•"/>
              </a:pPr>
              <a:r>
                <a:rPr lang="en-US" sz="2800"/>
                <a:t> Blah blah E</a:t>
              </a:r>
            </a:p>
            <a:p>
              <a:pPr>
                <a:buFontTx/>
                <a:buChar char="•"/>
              </a:pPr>
              <a:r>
                <a:rPr lang="en-US" sz="2800"/>
                <a:t> Blah blah F</a:t>
              </a:r>
            </a:p>
          </p:txBody>
        </p:sp>
      </p:grpSp>
      <p:grpSp>
        <p:nvGrpSpPr>
          <p:cNvPr id="85025" name="Group 33"/>
          <p:cNvGrpSpPr>
            <a:grpSpLocks/>
          </p:cNvGrpSpPr>
          <p:nvPr/>
        </p:nvGrpSpPr>
        <p:grpSpPr bwMode="auto">
          <a:xfrm>
            <a:off x="2133600" y="2438400"/>
            <a:ext cx="4648200" cy="3733800"/>
            <a:chOff x="1392" y="1584"/>
            <a:chExt cx="2928" cy="2352"/>
          </a:xfrm>
        </p:grpSpPr>
        <p:sp>
          <p:nvSpPr>
            <p:cNvPr id="85026" name="Rectangle 34"/>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27" name="Text Box 35"/>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85028" name="Text Box 36"/>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solidFill>
                    <a:srgbClr val="808080"/>
                  </a:solidFill>
                </a:rPr>
                <a:t> First topic</a:t>
              </a:r>
            </a:p>
            <a:p>
              <a:pPr>
                <a:buFontTx/>
                <a:buChar char="•"/>
              </a:pPr>
              <a:r>
                <a:rPr lang="en-US" sz="2800">
                  <a:solidFill>
                    <a:srgbClr val="808080"/>
                  </a:solidFill>
                </a:rPr>
                <a:t> Second topic</a:t>
              </a:r>
              <a:endParaRPr lang="en-US" sz="2800"/>
            </a:p>
            <a:p>
              <a:pPr>
                <a:buFontTx/>
                <a:buChar char="•"/>
              </a:pPr>
              <a:r>
                <a:rPr lang="en-US" sz="2800"/>
                <a:t> Third topic</a:t>
              </a:r>
            </a:p>
          </p:txBody>
        </p:sp>
      </p:grpSp>
      <p:grpSp>
        <p:nvGrpSpPr>
          <p:cNvPr id="85021" name="Group 29"/>
          <p:cNvGrpSpPr>
            <a:grpSpLocks/>
          </p:cNvGrpSpPr>
          <p:nvPr/>
        </p:nvGrpSpPr>
        <p:grpSpPr bwMode="auto">
          <a:xfrm>
            <a:off x="2133600" y="2438400"/>
            <a:ext cx="4648200" cy="3733800"/>
            <a:chOff x="1392" y="1584"/>
            <a:chExt cx="2928" cy="2352"/>
          </a:xfrm>
        </p:grpSpPr>
        <p:sp>
          <p:nvSpPr>
            <p:cNvPr id="85022" name="Rectangle 30"/>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85023" name="Text Box 31"/>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Third Topic</a:t>
              </a:r>
            </a:p>
          </p:txBody>
        </p:sp>
        <p:sp>
          <p:nvSpPr>
            <p:cNvPr id="85024" name="Text Box 32"/>
            <p:cNvSpPr txBox="1">
              <a:spLocks noChangeArrowheads="1"/>
            </p:cNvSpPr>
            <p:nvPr/>
          </p:nvSpPr>
          <p:spPr bwMode="auto">
            <a:xfrm>
              <a:off x="1728" y="2304"/>
              <a:ext cx="1423" cy="865"/>
            </a:xfrm>
            <a:prstGeom prst="rect">
              <a:avLst/>
            </a:prstGeom>
            <a:noFill/>
            <a:ln w="9525">
              <a:noFill/>
              <a:miter lim="800000"/>
              <a:headEnd/>
              <a:tailEnd/>
            </a:ln>
            <a:effectLst/>
          </p:spPr>
          <p:txBody>
            <a:bodyPr wrap="none">
              <a:spAutoFit/>
            </a:bodyPr>
            <a:lstStyle/>
            <a:p>
              <a:pPr>
                <a:buFontTx/>
                <a:buChar char="•"/>
              </a:pPr>
              <a:r>
                <a:rPr lang="en-US" sz="2800"/>
                <a:t> Blah blah G</a:t>
              </a:r>
            </a:p>
            <a:p>
              <a:pPr>
                <a:buFontTx/>
                <a:buChar char="•"/>
              </a:pPr>
              <a:r>
                <a:rPr lang="en-US" sz="2800"/>
                <a:t> Blah blah H</a:t>
              </a:r>
            </a:p>
            <a:p>
              <a:pPr>
                <a:buFontTx/>
                <a:buChar char="•"/>
              </a:pPr>
              <a:r>
                <a:rPr lang="en-US" sz="2800"/>
                <a:t> Blah blah I</a:t>
              </a:r>
            </a:p>
          </p:txBody>
        </p:sp>
      </p:grpSp>
      <p:grpSp>
        <p:nvGrpSpPr>
          <p:cNvPr id="85034" name="Group 42"/>
          <p:cNvGrpSpPr>
            <a:grpSpLocks/>
          </p:cNvGrpSpPr>
          <p:nvPr/>
        </p:nvGrpSpPr>
        <p:grpSpPr bwMode="auto">
          <a:xfrm>
            <a:off x="152400" y="3810000"/>
            <a:ext cx="539750" cy="2387600"/>
            <a:chOff x="96" y="2400"/>
            <a:chExt cx="340" cy="1504"/>
          </a:xfrm>
        </p:grpSpPr>
        <p:pic>
          <p:nvPicPr>
            <p:cNvPr id="85035" name="Picture 43" descr="j0197409"/>
            <p:cNvPicPr>
              <a:picLocks noChangeAspect="1" noChangeArrowheads="1"/>
            </p:cNvPicPr>
            <p:nvPr/>
          </p:nvPicPr>
          <p:blipFill>
            <a:blip r:embed="rId2"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85036" name="Rectangle 44"/>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85037" name="Picture 45" descr="j0198291"/>
            <p:cNvPicPr>
              <a:picLocks noChangeAspect="1" noChangeArrowheads="1"/>
            </p:cNvPicPr>
            <p:nvPr/>
          </p:nvPicPr>
          <p:blipFill>
            <a:blip r:embed="rId3"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85038" name="Rectangle 46"/>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85039" name="Group 47"/>
            <p:cNvGrpSpPr>
              <a:grpSpLocks/>
            </p:cNvGrpSpPr>
            <p:nvPr/>
          </p:nvGrpSpPr>
          <p:grpSpPr bwMode="auto">
            <a:xfrm>
              <a:off x="106" y="3573"/>
              <a:ext cx="330" cy="331"/>
              <a:chOff x="96" y="3552"/>
              <a:chExt cx="330" cy="331"/>
            </a:xfrm>
          </p:grpSpPr>
          <p:sp>
            <p:nvSpPr>
              <p:cNvPr id="85040" name="Rectangle 48"/>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85041" name="Rectangle 49"/>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85042" name="Picture 50" descr="j0134563"/>
              <p:cNvPicPr>
                <a:picLocks noChangeAspect="1" noChangeArrowheads="1"/>
              </p:cNvPicPr>
              <p:nvPr/>
            </p:nvPicPr>
            <p:blipFill>
              <a:blip r:embed="rId4"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85043" name="Rectangle 51"/>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85044" name="Picture 52" descr="BD04919_"/>
            <p:cNvPicPr>
              <a:picLocks noChangeAspect="1" noChangeArrowheads="1"/>
            </p:cNvPicPr>
            <p:nvPr/>
          </p:nvPicPr>
          <p:blipFill>
            <a:blip r:embed="rId5"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85045" name="Rectangle 53"/>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5013"/>
                                        </p:tgtEl>
                                        <p:attrNameLst>
                                          <p:attrName>style.visibility</p:attrName>
                                        </p:attrNameLst>
                                      </p:cBhvr>
                                      <p:to>
                                        <p:strVal val="visible"/>
                                      </p:to>
                                    </p:set>
                                    <p:anim calcmode="lin" valueType="num">
                                      <p:cBhvr additive="base">
                                        <p:cTn id="7" dur="500" fill="hold"/>
                                        <p:tgtEl>
                                          <p:spTgt spid="85013"/>
                                        </p:tgtEl>
                                        <p:attrNameLst>
                                          <p:attrName>ppt_x</p:attrName>
                                        </p:attrNameLst>
                                      </p:cBhvr>
                                      <p:tavLst>
                                        <p:tav tm="0">
                                          <p:val>
                                            <p:strVal val="1+#ppt_w/2"/>
                                          </p:val>
                                        </p:tav>
                                        <p:tav tm="100000">
                                          <p:val>
                                            <p:strVal val="#ppt_x"/>
                                          </p:val>
                                        </p:tav>
                                      </p:tavLst>
                                    </p:anim>
                                    <p:anim calcmode="lin" valueType="num">
                                      <p:cBhvr additive="base">
                                        <p:cTn id="8" dur="500" fill="hold"/>
                                        <p:tgtEl>
                                          <p:spTgt spid="850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5029"/>
                                        </p:tgtEl>
                                        <p:attrNameLst>
                                          <p:attrName>style.visibility</p:attrName>
                                        </p:attrNameLst>
                                      </p:cBhvr>
                                      <p:to>
                                        <p:strVal val="visible"/>
                                      </p:to>
                                    </p:set>
                                    <p:anim calcmode="lin" valueType="num">
                                      <p:cBhvr additive="base">
                                        <p:cTn id="13" dur="500" fill="hold"/>
                                        <p:tgtEl>
                                          <p:spTgt spid="85029"/>
                                        </p:tgtEl>
                                        <p:attrNameLst>
                                          <p:attrName>ppt_x</p:attrName>
                                        </p:attrNameLst>
                                      </p:cBhvr>
                                      <p:tavLst>
                                        <p:tav tm="0">
                                          <p:val>
                                            <p:strVal val="1+#ppt_w/2"/>
                                          </p:val>
                                        </p:tav>
                                        <p:tav tm="100000">
                                          <p:val>
                                            <p:strVal val="#ppt_x"/>
                                          </p:val>
                                        </p:tav>
                                      </p:tavLst>
                                    </p:anim>
                                    <p:anim calcmode="lin" valueType="num">
                                      <p:cBhvr additive="base">
                                        <p:cTn id="14" dur="500" fill="hold"/>
                                        <p:tgtEl>
                                          <p:spTgt spid="850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5017"/>
                                        </p:tgtEl>
                                        <p:attrNameLst>
                                          <p:attrName>style.visibility</p:attrName>
                                        </p:attrNameLst>
                                      </p:cBhvr>
                                      <p:to>
                                        <p:strVal val="visible"/>
                                      </p:to>
                                    </p:set>
                                    <p:anim calcmode="lin" valueType="num">
                                      <p:cBhvr additive="base">
                                        <p:cTn id="19" dur="500" fill="hold"/>
                                        <p:tgtEl>
                                          <p:spTgt spid="85017"/>
                                        </p:tgtEl>
                                        <p:attrNameLst>
                                          <p:attrName>ppt_x</p:attrName>
                                        </p:attrNameLst>
                                      </p:cBhvr>
                                      <p:tavLst>
                                        <p:tav tm="0">
                                          <p:val>
                                            <p:strVal val="1+#ppt_w/2"/>
                                          </p:val>
                                        </p:tav>
                                        <p:tav tm="100000">
                                          <p:val>
                                            <p:strVal val="#ppt_x"/>
                                          </p:val>
                                        </p:tav>
                                      </p:tavLst>
                                    </p:anim>
                                    <p:anim calcmode="lin" valueType="num">
                                      <p:cBhvr additive="base">
                                        <p:cTn id="20" dur="500" fill="hold"/>
                                        <p:tgtEl>
                                          <p:spTgt spid="850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5025"/>
                                        </p:tgtEl>
                                        <p:attrNameLst>
                                          <p:attrName>style.visibility</p:attrName>
                                        </p:attrNameLst>
                                      </p:cBhvr>
                                      <p:to>
                                        <p:strVal val="visible"/>
                                      </p:to>
                                    </p:set>
                                    <p:anim calcmode="lin" valueType="num">
                                      <p:cBhvr additive="base">
                                        <p:cTn id="25" dur="500" fill="hold"/>
                                        <p:tgtEl>
                                          <p:spTgt spid="85025"/>
                                        </p:tgtEl>
                                        <p:attrNameLst>
                                          <p:attrName>ppt_x</p:attrName>
                                        </p:attrNameLst>
                                      </p:cBhvr>
                                      <p:tavLst>
                                        <p:tav tm="0">
                                          <p:val>
                                            <p:strVal val="1+#ppt_w/2"/>
                                          </p:val>
                                        </p:tav>
                                        <p:tav tm="100000">
                                          <p:val>
                                            <p:strVal val="#ppt_x"/>
                                          </p:val>
                                        </p:tav>
                                      </p:tavLst>
                                    </p:anim>
                                    <p:anim calcmode="lin" valueType="num">
                                      <p:cBhvr additive="base">
                                        <p:cTn id="26" dur="500" fill="hold"/>
                                        <p:tgtEl>
                                          <p:spTgt spid="8502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85021"/>
                                        </p:tgtEl>
                                        <p:attrNameLst>
                                          <p:attrName>style.visibility</p:attrName>
                                        </p:attrNameLst>
                                      </p:cBhvr>
                                      <p:to>
                                        <p:strVal val="visible"/>
                                      </p:to>
                                    </p:set>
                                    <p:anim calcmode="lin" valueType="num">
                                      <p:cBhvr additive="base">
                                        <p:cTn id="31" dur="500" fill="hold"/>
                                        <p:tgtEl>
                                          <p:spTgt spid="85021"/>
                                        </p:tgtEl>
                                        <p:attrNameLst>
                                          <p:attrName>ppt_x</p:attrName>
                                        </p:attrNameLst>
                                      </p:cBhvr>
                                      <p:tavLst>
                                        <p:tav tm="0">
                                          <p:val>
                                            <p:strVal val="1+#ppt_w/2"/>
                                          </p:val>
                                        </p:tav>
                                        <p:tav tm="100000">
                                          <p:val>
                                            <p:strVal val="#ppt_x"/>
                                          </p:val>
                                        </p:tav>
                                      </p:tavLst>
                                    </p:anim>
                                    <p:anim calcmode="lin" valueType="num">
                                      <p:cBhvr additive="base">
                                        <p:cTn id="32" dur="500" fill="hold"/>
                                        <p:tgtEl>
                                          <p:spTgt spid="850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8" name="Rectangle 26"/>
          <p:cNvSpPr>
            <a:spLocks noChangeArrowheads="1"/>
          </p:cNvSpPr>
          <p:nvPr/>
        </p:nvSpPr>
        <p:spPr bwMode="auto">
          <a:xfrm>
            <a:off x="1246188" y="5462588"/>
            <a:ext cx="892175" cy="838200"/>
          </a:xfrm>
          <a:prstGeom prst="rect">
            <a:avLst/>
          </a:prstGeom>
          <a:solidFill>
            <a:srgbClr val="4D4D4D"/>
          </a:solidFill>
          <a:ln w="9525">
            <a:noFill/>
            <a:miter lim="800000"/>
            <a:headEnd/>
            <a:tailEnd/>
          </a:ln>
          <a:effectLst/>
        </p:spPr>
        <p:txBody>
          <a:bodyPr wrap="none" anchor="ctr"/>
          <a:lstStyle/>
          <a:p>
            <a:endParaRPr lang="en-US"/>
          </a:p>
        </p:txBody>
      </p:sp>
      <p:grpSp>
        <p:nvGrpSpPr>
          <p:cNvPr id="54276" name="Group 4"/>
          <p:cNvGrpSpPr>
            <a:grpSpLocks/>
          </p:cNvGrpSpPr>
          <p:nvPr/>
        </p:nvGrpSpPr>
        <p:grpSpPr bwMode="auto">
          <a:xfrm>
            <a:off x="1219200" y="2209800"/>
            <a:ext cx="909638" cy="912813"/>
            <a:chOff x="2429" y="1712"/>
            <a:chExt cx="658" cy="654"/>
          </a:xfrm>
        </p:grpSpPr>
        <p:pic>
          <p:nvPicPr>
            <p:cNvPr id="54277" name="Picture 5" descr="j0197409"/>
            <p:cNvPicPr>
              <a:picLocks noChangeAspect="1" noChangeArrowheads="1"/>
            </p:cNvPicPr>
            <p:nvPr/>
          </p:nvPicPr>
          <p:blipFill>
            <a:blip r:embed="rId2" cstate="print">
              <a:lum bright="-66000"/>
            </a:blip>
            <a:srcRect/>
            <a:stretch>
              <a:fillRect/>
            </a:stretch>
          </p:blipFill>
          <p:spPr bwMode="auto">
            <a:xfrm>
              <a:off x="2429" y="1712"/>
              <a:ext cx="658" cy="654"/>
            </a:xfrm>
            <a:prstGeom prst="rect">
              <a:avLst/>
            </a:prstGeom>
            <a:noFill/>
            <a:ln w="9525">
              <a:solidFill>
                <a:srgbClr val="000000"/>
              </a:solidFill>
              <a:miter lim="800000"/>
              <a:headEnd/>
              <a:tailEnd/>
            </a:ln>
          </p:spPr>
        </p:pic>
        <p:sp>
          <p:nvSpPr>
            <p:cNvPr id="54278" name="Rectangle 6"/>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4279" name="Text Box 7"/>
          <p:cNvSpPr txBox="1">
            <a:spLocks noChangeArrowheads="1"/>
          </p:cNvSpPr>
          <p:nvPr/>
        </p:nvSpPr>
        <p:spPr bwMode="auto">
          <a:xfrm>
            <a:off x="2422525" y="2406650"/>
            <a:ext cx="3981450" cy="519113"/>
          </a:xfrm>
          <a:prstGeom prst="rect">
            <a:avLst/>
          </a:prstGeom>
          <a:noFill/>
          <a:ln w="9525">
            <a:noFill/>
            <a:miter lim="800000"/>
            <a:headEnd/>
            <a:tailEnd/>
          </a:ln>
          <a:effectLst/>
        </p:spPr>
        <p:txBody>
          <a:bodyPr wrap="none">
            <a:spAutoFit/>
          </a:bodyPr>
          <a:lstStyle/>
          <a:p>
            <a:r>
              <a:rPr lang="en-US" sz="2800">
                <a:solidFill>
                  <a:srgbClr val="9999FF"/>
                </a:solidFill>
              </a:rPr>
              <a:t>Structuring presentation</a:t>
            </a:r>
          </a:p>
        </p:txBody>
      </p:sp>
      <p:grpSp>
        <p:nvGrpSpPr>
          <p:cNvPr id="54281" name="Group 9"/>
          <p:cNvGrpSpPr>
            <a:grpSpLocks/>
          </p:cNvGrpSpPr>
          <p:nvPr/>
        </p:nvGrpSpPr>
        <p:grpSpPr bwMode="auto">
          <a:xfrm>
            <a:off x="1243013" y="3311525"/>
            <a:ext cx="862012" cy="871538"/>
            <a:chOff x="4752" y="1728"/>
            <a:chExt cx="624" cy="625"/>
          </a:xfrm>
        </p:grpSpPr>
        <p:pic>
          <p:nvPicPr>
            <p:cNvPr id="54282" name="Picture 10" descr="j0198291"/>
            <p:cNvPicPr>
              <a:picLocks noChangeAspect="1" noChangeArrowheads="1"/>
            </p:cNvPicPr>
            <p:nvPr/>
          </p:nvPicPr>
          <p:blipFill>
            <a:blip r:embed="rId3" cstate="print">
              <a:lum bright="30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54283" name="Rectangle 11"/>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4284" name="Text Box 12"/>
          <p:cNvSpPr txBox="1">
            <a:spLocks noChangeArrowheads="1"/>
          </p:cNvSpPr>
          <p:nvPr/>
        </p:nvSpPr>
        <p:spPr bwMode="auto">
          <a:xfrm>
            <a:off x="2422525" y="3487738"/>
            <a:ext cx="2698750" cy="519112"/>
          </a:xfrm>
          <a:prstGeom prst="rect">
            <a:avLst/>
          </a:prstGeom>
          <a:noFill/>
          <a:ln w="9525">
            <a:noFill/>
            <a:miter lim="800000"/>
            <a:headEnd/>
            <a:tailEnd/>
          </a:ln>
          <a:effectLst/>
        </p:spPr>
        <p:txBody>
          <a:bodyPr wrap="none">
            <a:spAutoFit/>
          </a:bodyPr>
          <a:lstStyle/>
          <a:p>
            <a:r>
              <a:rPr lang="en-US" sz="2800"/>
              <a:t>Designing slides</a:t>
            </a:r>
          </a:p>
        </p:txBody>
      </p:sp>
      <p:grpSp>
        <p:nvGrpSpPr>
          <p:cNvPr id="54286" name="Group 14"/>
          <p:cNvGrpSpPr>
            <a:grpSpLocks/>
          </p:cNvGrpSpPr>
          <p:nvPr/>
        </p:nvGrpSpPr>
        <p:grpSpPr bwMode="auto">
          <a:xfrm>
            <a:off x="1225550" y="4359275"/>
            <a:ext cx="908050" cy="919163"/>
            <a:chOff x="3199" y="1710"/>
            <a:chExt cx="657" cy="658"/>
          </a:xfrm>
        </p:grpSpPr>
        <p:pic>
          <p:nvPicPr>
            <p:cNvPr id="54287" name="Picture 15" descr="BD04919_"/>
            <p:cNvPicPr>
              <a:picLocks noChangeAspect="1" noChangeArrowheads="1"/>
            </p:cNvPicPr>
            <p:nvPr/>
          </p:nvPicPr>
          <p:blipFill>
            <a:blip r:embed="rId4" cstate="print">
              <a:lum bright="-66000"/>
            </a:blip>
            <a:srcRect/>
            <a:stretch>
              <a:fillRect/>
            </a:stretch>
          </p:blipFill>
          <p:spPr bwMode="auto">
            <a:xfrm>
              <a:off x="3199" y="1710"/>
              <a:ext cx="657" cy="658"/>
            </a:xfrm>
            <a:prstGeom prst="rect">
              <a:avLst/>
            </a:prstGeom>
            <a:noFill/>
            <a:ln w="9525">
              <a:solidFill>
                <a:srgbClr val="000000"/>
              </a:solidFill>
              <a:miter lim="800000"/>
              <a:headEnd/>
              <a:tailEnd/>
            </a:ln>
          </p:spPr>
        </p:pic>
        <p:sp>
          <p:nvSpPr>
            <p:cNvPr id="54288" name="Rectangle 16"/>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4289" name="Text Box 17"/>
          <p:cNvSpPr txBox="1">
            <a:spLocks noChangeArrowheads="1"/>
          </p:cNvSpPr>
          <p:nvPr/>
        </p:nvSpPr>
        <p:spPr bwMode="auto">
          <a:xfrm>
            <a:off x="2422525" y="4559300"/>
            <a:ext cx="3200400" cy="519113"/>
          </a:xfrm>
          <a:prstGeom prst="rect">
            <a:avLst/>
          </a:prstGeom>
          <a:noFill/>
          <a:ln w="9525">
            <a:noFill/>
            <a:miter lim="800000"/>
            <a:headEnd/>
            <a:tailEnd/>
          </a:ln>
          <a:effectLst/>
        </p:spPr>
        <p:txBody>
          <a:bodyPr wrap="none">
            <a:spAutoFit/>
          </a:bodyPr>
          <a:lstStyle/>
          <a:p>
            <a:r>
              <a:rPr lang="en-US" sz="2800">
                <a:solidFill>
                  <a:srgbClr val="9999FF"/>
                </a:solidFill>
              </a:rPr>
              <a:t>Pausing techniques</a:t>
            </a:r>
          </a:p>
        </p:txBody>
      </p:sp>
      <p:sp>
        <p:nvSpPr>
          <p:cNvPr id="54291" name="Rectangle 19"/>
          <p:cNvSpPr>
            <a:spLocks noChangeArrowheads="1"/>
          </p:cNvSpPr>
          <p:nvPr/>
        </p:nvSpPr>
        <p:spPr bwMode="auto">
          <a:xfrm>
            <a:off x="1247775" y="5454650"/>
            <a:ext cx="862013" cy="869950"/>
          </a:xfrm>
          <a:prstGeom prst="rect">
            <a:avLst/>
          </a:prstGeom>
          <a:noFill/>
          <a:ln w="76200">
            <a:solidFill>
              <a:srgbClr val="000000"/>
            </a:solidFill>
            <a:miter lim="800000"/>
            <a:headEnd/>
            <a:tailEnd/>
          </a:ln>
          <a:effectLst/>
        </p:spPr>
        <p:txBody>
          <a:bodyPr wrap="none" anchor="ctr"/>
          <a:lstStyle/>
          <a:p>
            <a:endParaRPr lang="en-US"/>
          </a:p>
        </p:txBody>
      </p:sp>
      <p:sp>
        <p:nvSpPr>
          <p:cNvPr id="54294" name="Rectangle 22"/>
          <p:cNvSpPr>
            <a:spLocks noChangeArrowheads="1"/>
          </p:cNvSpPr>
          <p:nvPr/>
        </p:nvSpPr>
        <p:spPr bwMode="auto">
          <a:xfrm>
            <a:off x="1247775" y="5454650"/>
            <a:ext cx="869950" cy="857250"/>
          </a:xfrm>
          <a:prstGeom prst="rect">
            <a:avLst/>
          </a:prstGeom>
          <a:noFill/>
          <a:ln w="76200">
            <a:solidFill>
              <a:srgbClr val="000000"/>
            </a:solidFill>
            <a:miter lim="800000"/>
            <a:headEnd/>
            <a:tailEnd/>
          </a:ln>
          <a:effectLst/>
        </p:spPr>
        <p:txBody>
          <a:bodyPr wrap="none" anchor="ctr"/>
          <a:lstStyle/>
          <a:p>
            <a:endParaRPr lang="en-US"/>
          </a:p>
        </p:txBody>
      </p:sp>
      <p:pic>
        <p:nvPicPr>
          <p:cNvPr id="54295" name="Picture 23" descr="j0134563"/>
          <p:cNvPicPr>
            <a:picLocks noGrp="1" noChangeAspect="1" noChangeArrowheads="1"/>
          </p:cNvPicPr>
          <p:nvPr>
            <p:ph sz="quarter" idx="3"/>
          </p:nvPr>
        </p:nvPicPr>
        <p:blipFill>
          <a:blip r:embed="rId5" cstate="print">
            <a:lum bright="-66000"/>
          </a:blip>
          <a:srcRect/>
          <a:stretch>
            <a:fillRect/>
          </a:stretch>
        </p:blipFill>
        <p:spPr>
          <a:xfrm>
            <a:off x="1433513" y="5521325"/>
            <a:ext cx="523875" cy="771525"/>
          </a:xfrm>
          <a:noFill/>
          <a:ln/>
        </p:spPr>
      </p:pic>
      <p:sp>
        <p:nvSpPr>
          <p:cNvPr id="54296" name="Text Box 24"/>
          <p:cNvSpPr txBox="1">
            <a:spLocks noChangeArrowheads="1"/>
          </p:cNvSpPr>
          <p:nvPr/>
        </p:nvSpPr>
        <p:spPr bwMode="auto">
          <a:xfrm>
            <a:off x="2422525" y="5629275"/>
            <a:ext cx="3413125" cy="519113"/>
          </a:xfrm>
          <a:prstGeom prst="rect">
            <a:avLst/>
          </a:prstGeom>
          <a:noFill/>
          <a:ln w="9525">
            <a:noFill/>
            <a:miter lim="800000"/>
            <a:headEnd/>
            <a:tailEnd/>
          </a:ln>
          <a:effectLst/>
        </p:spPr>
        <p:txBody>
          <a:bodyPr wrap="none">
            <a:spAutoFit/>
          </a:bodyPr>
          <a:lstStyle/>
          <a:p>
            <a:r>
              <a:rPr lang="en-US" sz="2800">
                <a:solidFill>
                  <a:srgbClr val="9999FF"/>
                </a:solidFill>
              </a:rPr>
              <a:t>Answering questions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0" y="152400"/>
            <a:ext cx="6553200" cy="1524000"/>
          </a:xfrm>
        </p:spPr>
        <p:txBody>
          <a:bodyPr/>
          <a:lstStyle/>
          <a:p>
            <a:r>
              <a:rPr lang="en-US" dirty="0"/>
              <a:t>Speaker </a:t>
            </a:r>
            <a:r>
              <a:rPr lang="en-US" dirty="0" smtClean="0"/>
              <a:t>Blocks Slides</a:t>
            </a:r>
            <a:endParaRPr lang="en-US" dirty="0"/>
          </a:p>
        </p:txBody>
      </p:sp>
      <p:grpSp>
        <p:nvGrpSpPr>
          <p:cNvPr id="2" name="Group 4"/>
          <p:cNvGrpSpPr>
            <a:grpSpLocks/>
          </p:cNvGrpSpPr>
          <p:nvPr/>
        </p:nvGrpSpPr>
        <p:grpSpPr bwMode="auto">
          <a:xfrm>
            <a:off x="147638" y="3808413"/>
            <a:ext cx="547687" cy="2363787"/>
            <a:chOff x="93" y="2399"/>
            <a:chExt cx="345" cy="1489"/>
          </a:xfrm>
        </p:grpSpPr>
        <p:sp>
          <p:nvSpPr>
            <p:cNvPr id="5125"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126"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127"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128"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129"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5132"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133"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134"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135"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136"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5140" name="Picture 20" descr="j0104880"/>
          <p:cNvPicPr>
            <a:picLocks noGrp="1" noChangeAspect="1" noChangeArrowheads="1"/>
          </p:cNvPicPr>
          <p:nvPr>
            <p:ph sz="half" idx="2"/>
          </p:nvPr>
        </p:nvPicPr>
        <p:blipFill>
          <a:blip r:embed="rId6" cstate="print"/>
          <a:srcRect/>
          <a:stretch>
            <a:fillRect/>
          </a:stretch>
        </p:blipFill>
        <p:spPr>
          <a:xfrm>
            <a:off x="1143000" y="152400"/>
            <a:ext cx="1085850" cy="1522413"/>
          </a:xfrm>
          <a:noFill/>
          <a:ln/>
        </p:spPr>
      </p:pic>
      <p:sp>
        <p:nvSpPr>
          <p:cNvPr id="8" name="Rectangle 7"/>
          <p:cNvSpPr/>
          <p:nvPr/>
        </p:nvSpPr>
        <p:spPr bwMode="auto">
          <a:xfrm>
            <a:off x="2209395" y="2303631"/>
            <a:ext cx="6096000" cy="3810000"/>
          </a:xfrm>
          <a:prstGeom prst="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Presentation Pointers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640080" marR="0" indent="-285750"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smtClean="0">
                <a:ln>
                  <a:noFill/>
                </a:ln>
                <a:solidFill>
                  <a:schemeClr val="tx1"/>
                </a:solidFill>
                <a:effectLst/>
                <a:latin typeface="Tahoma" pitchFamily="34" charset="0"/>
              </a:rPr>
              <a:t>Structuring your</a:t>
            </a:r>
            <a:r>
              <a:rPr kumimoji="0" lang="en-US" sz="1800" b="0" i="0" u="none" strike="noStrike" cap="none" normalizeH="0" dirty="0" smtClean="0">
                <a:ln>
                  <a:noFill/>
                </a:ln>
                <a:solidFill>
                  <a:schemeClr val="tx1"/>
                </a:solidFill>
                <a:effectLst/>
                <a:latin typeface="Tahoma" pitchFamily="34" charset="0"/>
              </a:rPr>
              <a:t> presentation</a:t>
            </a:r>
          </a:p>
          <a:p>
            <a:pPr marL="640080" marR="0" indent="-285750"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baseline="0" dirty="0" smtClean="0"/>
              <a:t>Designing</a:t>
            </a:r>
            <a:r>
              <a:rPr lang="en-US" dirty="0" smtClean="0"/>
              <a:t> fantastic slides</a:t>
            </a:r>
          </a:p>
          <a:p>
            <a:pPr marL="640080" marR="0" indent="-285750"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smtClean="0">
                <a:ln>
                  <a:noFill/>
                </a:ln>
                <a:solidFill>
                  <a:schemeClr val="tx1"/>
                </a:solidFill>
                <a:effectLst/>
                <a:latin typeface="Tahoma" pitchFamily="34" charset="0"/>
              </a:rPr>
              <a:t>Pausing</a:t>
            </a:r>
            <a:r>
              <a:rPr kumimoji="0" lang="en-US" sz="1800" b="0" i="0" u="none" strike="noStrike" cap="none" normalizeH="0" dirty="0" smtClean="0">
                <a:ln>
                  <a:noFill/>
                </a:ln>
                <a:solidFill>
                  <a:schemeClr val="tx1"/>
                </a:solidFill>
                <a:effectLst/>
                <a:latin typeface="Tahoma" pitchFamily="34" charset="0"/>
              </a:rPr>
              <a:t> for emphasis</a:t>
            </a:r>
          </a:p>
          <a:p>
            <a:pPr marL="640080" marR="0" indent="-285750"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baseline="0" dirty="0" smtClean="0"/>
              <a:t>Answering</a:t>
            </a:r>
            <a:r>
              <a:rPr lang="en-US" dirty="0" smtClean="0"/>
              <a:t> questions</a:t>
            </a:r>
            <a:endParaRPr kumimoji="0" lang="en-US" sz="1800" b="0" i="0" u="none" strike="noStrike" cap="none" normalizeH="0" baseline="0" dirty="0">
              <a:ln>
                <a:noFill/>
              </a:ln>
              <a:solidFill>
                <a:schemeClr val="tx1"/>
              </a:solidFill>
              <a:effectLst/>
              <a:latin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p:txBody>
      </p:sp>
      <p:pic>
        <p:nvPicPr>
          <p:cNvPr id="13" name="Picture 12"/>
          <p:cNvPicPr>
            <a:picLocks noChangeAspect="1"/>
          </p:cNvPicPr>
          <p:nvPr/>
        </p:nvPicPr>
        <p:blipFill>
          <a:blip r:embed="rId7">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85925" y="2632076"/>
            <a:ext cx="5324474" cy="5324474"/>
          </a:xfrm>
          <a:prstGeom prst="rect">
            <a:avLst/>
          </a:prstGeom>
          <a:noFill/>
          <a:ln>
            <a:noFill/>
          </a:ln>
          <a:effectLst>
            <a:softEdge rad="3175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0" y="152400"/>
            <a:ext cx="6553200" cy="1524000"/>
          </a:xfrm>
        </p:spPr>
        <p:txBody>
          <a:bodyPr/>
          <a:lstStyle/>
          <a:p>
            <a:r>
              <a:rPr lang="en-US"/>
              <a:t>Speaker Reads Slides</a:t>
            </a:r>
          </a:p>
        </p:txBody>
      </p:sp>
      <p:sp>
        <p:nvSpPr>
          <p:cNvPr id="5123" name="Rectangle 3"/>
          <p:cNvSpPr>
            <a:spLocks noGrp="1" noChangeArrowheads="1"/>
          </p:cNvSpPr>
          <p:nvPr>
            <p:ph type="body" sz="half" idx="1"/>
          </p:nvPr>
        </p:nvSpPr>
        <p:spPr>
          <a:xfrm>
            <a:off x="1066800" y="1981200"/>
            <a:ext cx="7391400" cy="4495800"/>
          </a:xfrm>
        </p:spPr>
        <p:txBody>
          <a:bodyPr/>
          <a:lstStyle/>
          <a:p>
            <a:pPr>
              <a:lnSpc>
                <a:spcPct val="80000"/>
              </a:lnSpc>
            </a:pPr>
            <a:r>
              <a:rPr lang="en-US" sz="2400" dirty="0"/>
              <a:t>A speaker may put his entire presentation on his slides. He turns his back to the audience and reads the slides aloud. Perhaps he feels this approach guarantees all the information will get to the audience</a:t>
            </a:r>
            <a:r>
              <a:rPr lang="en-US" sz="2400" dirty="0" smtClean="0"/>
              <a:t>.</a:t>
            </a:r>
          </a:p>
          <a:p>
            <a:pPr>
              <a:lnSpc>
                <a:spcPct val="80000"/>
              </a:lnSpc>
            </a:pPr>
            <a:r>
              <a:rPr lang="en-US" sz="2400" dirty="0" smtClean="0"/>
              <a:t>The problem is that the visual presentation completely dominates the presenter. The presenter is not adding any value to what is on the slides.</a:t>
            </a:r>
            <a:endParaRPr lang="en-US" sz="2400" dirty="0"/>
          </a:p>
          <a:p>
            <a:pPr>
              <a:lnSpc>
                <a:spcPct val="80000"/>
              </a:lnSpc>
            </a:pPr>
            <a:r>
              <a:rPr lang="en-US" sz="2400" dirty="0"/>
              <a:t>This may be the most annoying way to give a presentation. Audience members feel insulted: they already know how to read! They wonder why the lecturer doesn’t simply hand out a copy of the slides</a:t>
            </a:r>
            <a:r>
              <a:rPr lang="en-US" sz="2400" dirty="0" smtClean="0"/>
              <a:t>.</a:t>
            </a:r>
            <a:endParaRPr lang="en-US" sz="2400" dirty="0"/>
          </a:p>
        </p:txBody>
      </p:sp>
      <p:grpSp>
        <p:nvGrpSpPr>
          <p:cNvPr id="2" name="Group 4"/>
          <p:cNvGrpSpPr>
            <a:grpSpLocks/>
          </p:cNvGrpSpPr>
          <p:nvPr/>
        </p:nvGrpSpPr>
        <p:grpSpPr bwMode="auto">
          <a:xfrm>
            <a:off x="147638" y="3808413"/>
            <a:ext cx="547687" cy="2363787"/>
            <a:chOff x="93" y="2399"/>
            <a:chExt cx="345" cy="1489"/>
          </a:xfrm>
        </p:grpSpPr>
        <p:sp>
          <p:nvSpPr>
            <p:cNvPr id="5125"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126"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127"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128"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129"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5132"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133"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134"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135"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136"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5140" name="Picture 20" descr="j0104880"/>
          <p:cNvPicPr>
            <a:picLocks noGrp="1" noChangeAspect="1" noChangeArrowheads="1"/>
          </p:cNvPicPr>
          <p:nvPr>
            <p:ph sz="half" idx="2"/>
          </p:nvPr>
        </p:nvPicPr>
        <p:blipFill>
          <a:blip r:embed="rId6" cstate="print"/>
          <a:srcRect/>
          <a:stretch>
            <a:fillRect/>
          </a:stretch>
        </p:blipFill>
        <p:spPr>
          <a:xfrm>
            <a:off x="1143000" y="152400"/>
            <a:ext cx="1085850" cy="1522413"/>
          </a:xfrm>
          <a:noFill/>
          <a:ln/>
        </p:spPr>
      </p:pic>
    </p:spTree>
    <p:extLst>
      <p:ext uri="{BB962C8B-B14F-4D97-AF65-F5344CB8AC3E}">
        <p14:creationId xmlns:p14="http://schemas.microsoft.com/office/powerpoint/2010/main" val="206445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Acceptable Style #1</a:t>
            </a:r>
            <a:endParaRPr lang="en-US" dirty="0"/>
          </a:p>
        </p:txBody>
      </p:sp>
      <p:grpSp>
        <p:nvGrpSpPr>
          <p:cNvPr id="2" name="Group 4"/>
          <p:cNvGrpSpPr>
            <a:grpSpLocks/>
          </p:cNvGrpSpPr>
          <p:nvPr/>
        </p:nvGrpSpPr>
        <p:grpSpPr bwMode="auto">
          <a:xfrm>
            <a:off x="147638" y="3808413"/>
            <a:ext cx="547687" cy="2363787"/>
            <a:chOff x="93" y="2399"/>
            <a:chExt cx="345" cy="1489"/>
          </a:xfrm>
        </p:grpSpPr>
        <p:sp>
          <p:nvSpPr>
            <p:cNvPr id="5018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0182"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018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0184"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018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5018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0189"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019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0191"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019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22" name="Picture 20" descr="j0197970"/>
          <p:cNvPicPr>
            <a:picLocks noGrp="1" noChangeAspect="1" noChangeArrowheads="1"/>
          </p:cNvPicPr>
          <p:nvPr>
            <p:ph sz="half" idx="2"/>
          </p:nvPr>
        </p:nvPicPr>
        <p:blipFill>
          <a:blip r:embed="rId6" cstate="print"/>
          <a:srcRect/>
          <a:stretch>
            <a:fillRect/>
          </a:stretch>
        </p:blipFill>
        <p:spPr>
          <a:xfrm>
            <a:off x="2286000" y="1905000"/>
            <a:ext cx="5029200" cy="4710922"/>
          </a:xfrm>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Speaker Interprets Slides</a:t>
            </a:r>
          </a:p>
        </p:txBody>
      </p:sp>
      <p:sp>
        <p:nvSpPr>
          <p:cNvPr id="50179" name="Rectangle 3"/>
          <p:cNvSpPr>
            <a:spLocks noGrp="1" noChangeArrowheads="1"/>
          </p:cNvSpPr>
          <p:nvPr>
            <p:ph type="body" sz="half" idx="1"/>
          </p:nvPr>
        </p:nvSpPr>
        <p:spPr/>
        <p:txBody>
          <a:bodyPr/>
          <a:lstStyle/>
          <a:p>
            <a:r>
              <a:rPr lang="en-US" sz="2800"/>
              <a:t>Slides dominate</a:t>
            </a:r>
          </a:p>
          <a:p>
            <a:pPr lvl="1"/>
            <a:r>
              <a:rPr lang="en-US" sz="2400"/>
              <a:t>Provide all content</a:t>
            </a:r>
          </a:p>
          <a:p>
            <a:pPr lvl="1"/>
            <a:r>
              <a:rPr lang="en-US" sz="2400"/>
              <a:t>Hold audience’s attention</a:t>
            </a:r>
          </a:p>
          <a:p>
            <a:r>
              <a:rPr lang="en-US" sz="2800"/>
              <a:t>Speaker supports</a:t>
            </a:r>
          </a:p>
          <a:p>
            <a:pPr lvl="1"/>
            <a:r>
              <a:rPr lang="en-US" sz="2400"/>
              <a:t>Faces slides</a:t>
            </a:r>
          </a:p>
          <a:p>
            <a:pPr lvl="1"/>
            <a:r>
              <a:rPr lang="en-US" sz="2400"/>
              <a:t>Helps audience understand</a:t>
            </a:r>
          </a:p>
          <a:p>
            <a:pPr lvl="1"/>
            <a:endParaRPr lang="en-US" sz="2400"/>
          </a:p>
        </p:txBody>
      </p:sp>
      <p:grpSp>
        <p:nvGrpSpPr>
          <p:cNvPr id="50180" name="Group 4"/>
          <p:cNvGrpSpPr>
            <a:grpSpLocks/>
          </p:cNvGrpSpPr>
          <p:nvPr/>
        </p:nvGrpSpPr>
        <p:grpSpPr bwMode="auto">
          <a:xfrm>
            <a:off x="147638" y="3808413"/>
            <a:ext cx="547687" cy="2363787"/>
            <a:chOff x="93" y="2399"/>
            <a:chExt cx="345" cy="1489"/>
          </a:xfrm>
        </p:grpSpPr>
        <p:sp>
          <p:nvSpPr>
            <p:cNvPr id="5018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0182"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018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0184"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018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50186" name="Group 10"/>
            <p:cNvGrpSpPr>
              <a:grpSpLocks/>
            </p:cNvGrpSpPr>
            <p:nvPr/>
          </p:nvGrpSpPr>
          <p:grpSpPr bwMode="auto">
            <a:xfrm>
              <a:off x="107" y="3573"/>
              <a:ext cx="319" cy="315"/>
              <a:chOff x="3792" y="2400"/>
              <a:chExt cx="630" cy="624"/>
            </a:xfrm>
          </p:grpSpPr>
          <p:grpSp>
            <p:nvGrpSpPr>
              <p:cNvPr id="50187" name="Group 11"/>
              <p:cNvGrpSpPr>
                <a:grpSpLocks/>
              </p:cNvGrpSpPr>
              <p:nvPr/>
            </p:nvGrpSpPr>
            <p:grpSpPr bwMode="auto">
              <a:xfrm>
                <a:off x="3792" y="2400"/>
                <a:ext cx="630" cy="615"/>
                <a:chOff x="2928" y="2256"/>
                <a:chExt cx="672" cy="624"/>
              </a:xfrm>
            </p:grpSpPr>
            <p:sp>
              <p:nvSpPr>
                <p:cNvPr id="5018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0189"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019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0191"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019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50196" name="Picture 20" descr="j0197970"/>
          <p:cNvPicPr>
            <a:picLocks noGrp="1" noChangeAspect="1" noChangeArrowheads="1"/>
          </p:cNvPicPr>
          <p:nvPr>
            <p:ph sz="half" idx="2"/>
          </p:nvPr>
        </p:nvPicPr>
        <p:blipFill>
          <a:blip r:embed="rId6" cstate="print"/>
          <a:srcRect/>
          <a:stretch>
            <a:fillRect/>
          </a:stretch>
        </p:blipFill>
        <p:spPr>
          <a:xfrm>
            <a:off x="4876800" y="2057400"/>
            <a:ext cx="4038600" cy="3783013"/>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0" y="304800"/>
            <a:ext cx="7391400" cy="1431925"/>
          </a:xfrm>
        </p:spPr>
        <p:txBody>
          <a:bodyPr/>
          <a:lstStyle/>
          <a:p>
            <a:r>
              <a:rPr lang="en-US" dirty="0" smtClean="0"/>
              <a:t>Four Steps to Excellence</a:t>
            </a:r>
            <a:endParaRPr lang="en-US" dirty="0"/>
          </a:p>
        </p:txBody>
      </p:sp>
      <p:grpSp>
        <p:nvGrpSpPr>
          <p:cNvPr id="7299" name="Group 131"/>
          <p:cNvGrpSpPr>
            <a:grpSpLocks/>
          </p:cNvGrpSpPr>
          <p:nvPr/>
        </p:nvGrpSpPr>
        <p:grpSpPr bwMode="auto">
          <a:xfrm>
            <a:off x="1219200" y="2209800"/>
            <a:ext cx="5184775" cy="912813"/>
            <a:chOff x="768" y="1392"/>
            <a:chExt cx="3266" cy="575"/>
          </a:xfrm>
        </p:grpSpPr>
        <p:grpSp>
          <p:nvGrpSpPr>
            <p:cNvPr id="7186" name="Group 18"/>
            <p:cNvGrpSpPr>
              <a:grpSpLocks/>
            </p:cNvGrpSpPr>
            <p:nvPr/>
          </p:nvGrpSpPr>
          <p:grpSpPr bwMode="auto">
            <a:xfrm>
              <a:off x="768" y="1392"/>
              <a:ext cx="573" cy="575"/>
              <a:chOff x="2429" y="1712"/>
              <a:chExt cx="658" cy="654"/>
            </a:xfrm>
          </p:grpSpPr>
          <p:pic>
            <p:nvPicPr>
              <p:cNvPr id="7176" name="Picture 8" descr="j0197409"/>
              <p:cNvPicPr>
                <a:picLocks noChangeAspect="1" noChangeArrowheads="1"/>
              </p:cNvPicPr>
              <p:nvPr/>
            </p:nvPicPr>
            <p:blipFill>
              <a:blip r:embed="rId2" cstate="print"/>
              <a:srcRect/>
              <a:stretch>
                <a:fillRect/>
              </a:stretch>
            </p:blipFill>
            <p:spPr bwMode="auto">
              <a:xfrm>
                <a:off x="2429" y="1712"/>
                <a:ext cx="658" cy="654"/>
              </a:xfrm>
              <a:prstGeom prst="rect">
                <a:avLst/>
              </a:prstGeom>
              <a:noFill/>
              <a:ln w="9525">
                <a:solidFill>
                  <a:srgbClr val="000000"/>
                </a:solidFill>
                <a:miter lim="800000"/>
                <a:headEnd/>
                <a:tailEnd/>
              </a:ln>
            </p:spPr>
          </p:pic>
          <p:sp>
            <p:nvSpPr>
              <p:cNvPr id="7180" name="Rectangle 12"/>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7294" name="Text Box 126"/>
            <p:cNvSpPr txBox="1">
              <a:spLocks noChangeArrowheads="1"/>
            </p:cNvSpPr>
            <p:nvPr/>
          </p:nvSpPr>
          <p:spPr bwMode="auto">
            <a:xfrm>
              <a:off x="1526" y="1516"/>
              <a:ext cx="2508" cy="327"/>
            </a:xfrm>
            <a:prstGeom prst="rect">
              <a:avLst/>
            </a:prstGeom>
            <a:noFill/>
            <a:ln w="9525">
              <a:noFill/>
              <a:miter lim="800000"/>
              <a:headEnd/>
              <a:tailEnd/>
            </a:ln>
            <a:effectLst/>
          </p:spPr>
          <p:txBody>
            <a:bodyPr wrap="none">
              <a:spAutoFit/>
            </a:bodyPr>
            <a:lstStyle/>
            <a:p>
              <a:r>
                <a:rPr lang="en-US" sz="2800"/>
                <a:t>Structuring presentation</a:t>
              </a:r>
            </a:p>
          </p:txBody>
        </p:sp>
      </p:grpSp>
      <p:grpSp>
        <p:nvGrpSpPr>
          <p:cNvPr id="7300" name="Group 132"/>
          <p:cNvGrpSpPr>
            <a:grpSpLocks/>
          </p:cNvGrpSpPr>
          <p:nvPr/>
        </p:nvGrpSpPr>
        <p:grpSpPr bwMode="auto">
          <a:xfrm>
            <a:off x="1243013" y="3311525"/>
            <a:ext cx="3878262" cy="871538"/>
            <a:chOff x="783" y="2086"/>
            <a:chExt cx="2443" cy="549"/>
          </a:xfrm>
        </p:grpSpPr>
        <p:grpSp>
          <p:nvGrpSpPr>
            <p:cNvPr id="7267" name="Group 99"/>
            <p:cNvGrpSpPr>
              <a:grpSpLocks/>
            </p:cNvGrpSpPr>
            <p:nvPr/>
          </p:nvGrpSpPr>
          <p:grpSpPr bwMode="auto">
            <a:xfrm>
              <a:off x="783" y="2086"/>
              <a:ext cx="543" cy="549"/>
              <a:chOff x="4752" y="1728"/>
              <a:chExt cx="624" cy="625"/>
            </a:xfrm>
          </p:grpSpPr>
          <p:pic>
            <p:nvPicPr>
              <p:cNvPr id="7268" name="Picture 100" descr="j0198291"/>
              <p:cNvPicPr>
                <a:picLocks noChangeAspect="1" noChangeArrowheads="1"/>
              </p:cNvPicPr>
              <p:nvPr/>
            </p:nvPicPr>
            <p:blipFill>
              <a:blip r:embed="rId3" cstate="print">
                <a:lum bright="30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7269" name="Rectangle 101"/>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7295" name="Text Box 127"/>
            <p:cNvSpPr txBox="1">
              <a:spLocks noChangeArrowheads="1"/>
            </p:cNvSpPr>
            <p:nvPr/>
          </p:nvSpPr>
          <p:spPr bwMode="auto">
            <a:xfrm>
              <a:off x="1526" y="2197"/>
              <a:ext cx="1700" cy="327"/>
            </a:xfrm>
            <a:prstGeom prst="rect">
              <a:avLst/>
            </a:prstGeom>
            <a:noFill/>
            <a:ln w="9525">
              <a:noFill/>
              <a:miter lim="800000"/>
              <a:headEnd/>
              <a:tailEnd/>
            </a:ln>
            <a:effectLst/>
          </p:spPr>
          <p:txBody>
            <a:bodyPr wrap="none">
              <a:spAutoFit/>
            </a:bodyPr>
            <a:lstStyle/>
            <a:p>
              <a:r>
                <a:rPr lang="en-US" sz="2800"/>
                <a:t>Designing slides</a:t>
              </a:r>
            </a:p>
          </p:txBody>
        </p:sp>
      </p:grpSp>
      <p:grpSp>
        <p:nvGrpSpPr>
          <p:cNvPr id="7301" name="Group 133"/>
          <p:cNvGrpSpPr>
            <a:grpSpLocks/>
          </p:cNvGrpSpPr>
          <p:nvPr/>
        </p:nvGrpSpPr>
        <p:grpSpPr bwMode="auto">
          <a:xfrm>
            <a:off x="1225550" y="4359275"/>
            <a:ext cx="4397375" cy="919163"/>
            <a:chOff x="772" y="2746"/>
            <a:chExt cx="2770" cy="579"/>
          </a:xfrm>
        </p:grpSpPr>
        <p:grpSp>
          <p:nvGrpSpPr>
            <p:cNvPr id="7187" name="Group 19"/>
            <p:cNvGrpSpPr>
              <a:grpSpLocks/>
            </p:cNvGrpSpPr>
            <p:nvPr/>
          </p:nvGrpSpPr>
          <p:grpSpPr bwMode="auto">
            <a:xfrm>
              <a:off x="772" y="2746"/>
              <a:ext cx="572" cy="579"/>
              <a:chOff x="3199" y="1710"/>
              <a:chExt cx="657" cy="658"/>
            </a:xfrm>
          </p:grpSpPr>
          <p:pic>
            <p:nvPicPr>
              <p:cNvPr id="7177" name="Picture 9" descr="BD04919_"/>
              <p:cNvPicPr>
                <a:picLocks noChangeAspect="1" noChangeArrowheads="1"/>
              </p:cNvPicPr>
              <p:nvPr/>
            </p:nvPicPr>
            <p:blipFill>
              <a:blip r:embed="rId4" cstate="print"/>
              <a:srcRect/>
              <a:stretch>
                <a:fillRect/>
              </a:stretch>
            </p:blipFill>
            <p:spPr bwMode="auto">
              <a:xfrm>
                <a:off x="3199" y="1710"/>
                <a:ext cx="657" cy="658"/>
              </a:xfrm>
              <a:prstGeom prst="rect">
                <a:avLst/>
              </a:prstGeom>
              <a:noFill/>
              <a:ln w="9525">
                <a:solidFill>
                  <a:srgbClr val="000000"/>
                </a:solidFill>
                <a:miter lim="800000"/>
                <a:headEnd/>
                <a:tailEnd/>
              </a:ln>
            </p:spPr>
          </p:pic>
          <p:sp>
            <p:nvSpPr>
              <p:cNvPr id="7183" name="Rectangle 15"/>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7296" name="Text Box 128"/>
            <p:cNvSpPr txBox="1">
              <a:spLocks noChangeArrowheads="1"/>
            </p:cNvSpPr>
            <p:nvPr/>
          </p:nvSpPr>
          <p:spPr bwMode="auto">
            <a:xfrm>
              <a:off x="1526" y="2872"/>
              <a:ext cx="2016" cy="327"/>
            </a:xfrm>
            <a:prstGeom prst="rect">
              <a:avLst/>
            </a:prstGeom>
            <a:noFill/>
            <a:ln w="9525">
              <a:noFill/>
              <a:miter lim="800000"/>
              <a:headEnd/>
              <a:tailEnd/>
            </a:ln>
            <a:effectLst/>
          </p:spPr>
          <p:txBody>
            <a:bodyPr wrap="none">
              <a:spAutoFit/>
            </a:bodyPr>
            <a:lstStyle/>
            <a:p>
              <a:r>
                <a:rPr lang="en-US" sz="2800"/>
                <a:t>Pausing techniques</a:t>
              </a:r>
            </a:p>
          </p:txBody>
        </p:sp>
      </p:grpSp>
      <p:grpSp>
        <p:nvGrpSpPr>
          <p:cNvPr id="7303" name="Group 135"/>
          <p:cNvGrpSpPr>
            <a:grpSpLocks/>
          </p:cNvGrpSpPr>
          <p:nvPr/>
        </p:nvGrpSpPr>
        <p:grpSpPr bwMode="auto">
          <a:xfrm>
            <a:off x="1247775" y="5454650"/>
            <a:ext cx="4587875" cy="869950"/>
            <a:chOff x="786" y="3436"/>
            <a:chExt cx="2890" cy="548"/>
          </a:xfrm>
        </p:grpSpPr>
        <p:sp>
          <p:nvSpPr>
            <p:cNvPr id="7182" name="Rectangle 14"/>
            <p:cNvSpPr>
              <a:spLocks noChangeArrowheads="1"/>
            </p:cNvSpPr>
            <p:nvPr/>
          </p:nvSpPr>
          <p:spPr bwMode="auto">
            <a:xfrm>
              <a:off x="786" y="3436"/>
              <a:ext cx="543" cy="548"/>
            </a:xfrm>
            <a:prstGeom prst="rect">
              <a:avLst/>
            </a:prstGeom>
            <a:noFill/>
            <a:ln w="76200">
              <a:solidFill>
                <a:srgbClr val="000000"/>
              </a:solidFill>
              <a:miter lim="800000"/>
              <a:headEnd/>
              <a:tailEnd/>
            </a:ln>
            <a:effectLst/>
          </p:spPr>
          <p:txBody>
            <a:bodyPr wrap="none" anchor="ctr"/>
            <a:lstStyle/>
            <a:p>
              <a:endParaRPr lang="en-US"/>
            </a:p>
          </p:txBody>
        </p:sp>
        <p:grpSp>
          <p:nvGrpSpPr>
            <p:cNvPr id="7302" name="Group 134"/>
            <p:cNvGrpSpPr>
              <a:grpSpLocks/>
            </p:cNvGrpSpPr>
            <p:nvPr/>
          </p:nvGrpSpPr>
          <p:grpSpPr bwMode="auto">
            <a:xfrm>
              <a:off x="786" y="3436"/>
              <a:ext cx="2890" cy="540"/>
              <a:chOff x="786" y="3436"/>
              <a:chExt cx="2890" cy="540"/>
            </a:xfrm>
          </p:grpSpPr>
          <p:grpSp>
            <p:nvGrpSpPr>
              <p:cNvPr id="7179" name="Group 11"/>
              <p:cNvGrpSpPr>
                <a:grpSpLocks/>
              </p:cNvGrpSpPr>
              <p:nvPr/>
            </p:nvGrpSpPr>
            <p:grpSpPr bwMode="auto">
              <a:xfrm>
                <a:off x="786" y="3436"/>
                <a:ext cx="548" cy="540"/>
                <a:chOff x="2928" y="2256"/>
                <a:chExt cx="672" cy="624"/>
              </a:xfrm>
            </p:grpSpPr>
            <p:sp>
              <p:nvSpPr>
                <p:cNvPr id="7178" name="Rectangle 10"/>
                <p:cNvSpPr>
                  <a:spLocks noChangeArrowheads="1"/>
                </p:cNvSpPr>
                <p:nvPr/>
              </p:nvSpPr>
              <p:spPr bwMode="auto">
                <a:xfrm>
                  <a:off x="2928" y="2256"/>
                  <a:ext cx="672" cy="624"/>
                </a:xfrm>
                <a:prstGeom prst="rect">
                  <a:avLst/>
                </a:prstGeom>
                <a:solidFill>
                  <a:schemeClr val="accent1"/>
                </a:solidFill>
                <a:ln w="76200">
                  <a:solidFill>
                    <a:srgbClr val="000000"/>
                  </a:solidFill>
                  <a:miter lim="800000"/>
                  <a:headEnd/>
                  <a:tailEnd/>
                </a:ln>
                <a:effectLst/>
              </p:spPr>
              <p:txBody>
                <a:bodyPr wrap="none" anchor="ctr"/>
                <a:lstStyle/>
                <a:p>
                  <a:endParaRPr lang="en-US"/>
                </a:p>
              </p:txBody>
            </p:sp>
            <p:pic>
              <p:nvPicPr>
                <p:cNvPr id="7174" name="Picture 6" descr="j0134563"/>
                <p:cNvPicPr>
                  <a:picLocks noChangeAspect="1" noChangeArrowheads="1"/>
                </p:cNvPicPr>
                <p:nvPr/>
              </p:nvPicPr>
              <p:blipFill>
                <a:blip r:embed="rId5" cstate="print"/>
                <a:srcRect/>
                <a:stretch>
                  <a:fillRect/>
                </a:stretch>
              </p:blipFill>
              <p:spPr bwMode="auto">
                <a:xfrm>
                  <a:off x="3072" y="2304"/>
                  <a:ext cx="404" cy="562"/>
                </a:xfrm>
                <a:prstGeom prst="rect">
                  <a:avLst/>
                </a:prstGeom>
                <a:noFill/>
                <a:ln>
                  <a:noFill/>
                </a:ln>
                <a:effectLst/>
              </p:spPr>
            </p:pic>
          </p:grpSp>
          <p:sp>
            <p:nvSpPr>
              <p:cNvPr id="7297" name="Text Box 129"/>
              <p:cNvSpPr txBox="1">
                <a:spLocks noChangeArrowheads="1"/>
              </p:cNvSpPr>
              <p:nvPr/>
            </p:nvSpPr>
            <p:spPr bwMode="auto">
              <a:xfrm>
                <a:off x="1526" y="3546"/>
                <a:ext cx="2150" cy="327"/>
              </a:xfrm>
              <a:prstGeom prst="rect">
                <a:avLst/>
              </a:prstGeom>
              <a:noFill/>
              <a:ln w="9525">
                <a:noFill/>
                <a:miter lim="800000"/>
                <a:headEnd/>
                <a:tailEnd/>
              </a:ln>
              <a:effectLst/>
            </p:spPr>
            <p:txBody>
              <a:bodyPr wrap="none">
                <a:spAutoFit/>
              </a:bodyPr>
              <a:lstStyle/>
              <a:p>
                <a:r>
                  <a:rPr lang="en-US" sz="2800"/>
                  <a:t>Answering questions</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299"/>
                                        </p:tgtEl>
                                        <p:attrNameLst>
                                          <p:attrName>style.visibility</p:attrName>
                                        </p:attrNameLst>
                                      </p:cBhvr>
                                      <p:to>
                                        <p:strVal val="visible"/>
                                      </p:to>
                                    </p:set>
                                    <p:animEffect transition="in" filter="wipe(left)">
                                      <p:cBhvr>
                                        <p:cTn id="7" dur="500"/>
                                        <p:tgtEl>
                                          <p:spTgt spid="72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300"/>
                                        </p:tgtEl>
                                        <p:attrNameLst>
                                          <p:attrName>style.visibility</p:attrName>
                                        </p:attrNameLst>
                                      </p:cBhvr>
                                      <p:to>
                                        <p:strVal val="visible"/>
                                      </p:to>
                                    </p:set>
                                    <p:animEffect transition="in" filter="wipe(left)">
                                      <p:cBhvr>
                                        <p:cTn id="12" dur="500"/>
                                        <p:tgtEl>
                                          <p:spTgt spid="73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301"/>
                                        </p:tgtEl>
                                        <p:attrNameLst>
                                          <p:attrName>style.visibility</p:attrName>
                                        </p:attrNameLst>
                                      </p:cBhvr>
                                      <p:to>
                                        <p:strVal val="visible"/>
                                      </p:to>
                                    </p:set>
                                    <p:animEffect transition="in" filter="wipe(left)">
                                      <p:cBhvr>
                                        <p:cTn id="17" dur="500"/>
                                        <p:tgtEl>
                                          <p:spTgt spid="730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303"/>
                                        </p:tgtEl>
                                        <p:attrNameLst>
                                          <p:attrName>style.visibility</p:attrName>
                                        </p:attrNameLst>
                                      </p:cBhvr>
                                      <p:to>
                                        <p:strVal val="visible"/>
                                      </p:to>
                                    </p:set>
                                    <p:animEffect transition="in" filter="wipe(left)">
                                      <p:cBhvr>
                                        <p:cTn id="22" dur="500"/>
                                        <p:tgtEl>
                                          <p:spTgt spid="7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86000" y="304800"/>
            <a:ext cx="6324600" cy="1431925"/>
          </a:xfrm>
        </p:spPr>
        <p:txBody>
          <a:bodyPr/>
          <a:lstStyle/>
          <a:p>
            <a:r>
              <a:rPr lang="en-US"/>
              <a:t>Complicated Derivation</a:t>
            </a:r>
          </a:p>
        </p:txBody>
      </p:sp>
      <p:pic>
        <p:nvPicPr>
          <p:cNvPr id="99331" name="Picture 3" descr="j0104880"/>
          <p:cNvPicPr>
            <a:picLocks noGrp="1" noChangeAspect="1" noChangeArrowheads="1"/>
          </p:cNvPicPr>
          <p:nvPr>
            <p:ph sz="half" idx="2"/>
          </p:nvPr>
        </p:nvPicPr>
        <p:blipFill>
          <a:blip r:embed="rId3" cstate="print"/>
          <a:srcRect/>
          <a:stretch>
            <a:fillRect/>
          </a:stretch>
        </p:blipFill>
        <p:spPr>
          <a:xfrm>
            <a:off x="1066800" y="152400"/>
            <a:ext cx="1143000" cy="1600200"/>
          </a:xfrm>
          <a:noFill/>
          <a:ln/>
        </p:spPr>
      </p:pic>
      <p:grpSp>
        <p:nvGrpSpPr>
          <p:cNvPr id="99332" name="Group 4"/>
          <p:cNvGrpSpPr>
            <a:grpSpLocks/>
          </p:cNvGrpSpPr>
          <p:nvPr/>
        </p:nvGrpSpPr>
        <p:grpSpPr bwMode="auto">
          <a:xfrm>
            <a:off x="147638" y="3808413"/>
            <a:ext cx="547687" cy="2363787"/>
            <a:chOff x="93" y="2399"/>
            <a:chExt cx="345" cy="1489"/>
          </a:xfrm>
        </p:grpSpPr>
        <p:sp>
          <p:nvSpPr>
            <p:cNvPr id="99333"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9334" name="Picture 6" descr="j0197409"/>
            <p:cNvPicPr>
              <a:picLocks noChangeAspect="1" noChangeArrowheads="1"/>
            </p:cNvPicPr>
            <p:nvPr/>
          </p:nvPicPr>
          <p:blipFill>
            <a:blip r:embed="rId4"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9335"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9336" name="Picture 8" descr="j0198291"/>
            <p:cNvPicPr>
              <a:picLocks noChangeAspect="1" noChangeArrowheads="1"/>
            </p:cNvPicPr>
            <p:nvPr/>
          </p:nvPicPr>
          <p:blipFill>
            <a:blip r:embed="rId5"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9337"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9338" name="Group 10"/>
            <p:cNvGrpSpPr>
              <a:grpSpLocks/>
            </p:cNvGrpSpPr>
            <p:nvPr/>
          </p:nvGrpSpPr>
          <p:grpSpPr bwMode="auto">
            <a:xfrm>
              <a:off x="107" y="3573"/>
              <a:ext cx="319" cy="315"/>
              <a:chOff x="3792" y="2400"/>
              <a:chExt cx="630" cy="624"/>
            </a:xfrm>
          </p:grpSpPr>
          <p:grpSp>
            <p:nvGrpSpPr>
              <p:cNvPr id="99339" name="Group 11"/>
              <p:cNvGrpSpPr>
                <a:grpSpLocks/>
              </p:cNvGrpSpPr>
              <p:nvPr/>
            </p:nvGrpSpPr>
            <p:grpSpPr bwMode="auto">
              <a:xfrm>
                <a:off x="3792" y="2400"/>
                <a:ext cx="630" cy="615"/>
                <a:chOff x="2928" y="2256"/>
                <a:chExt cx="672" cy="624"/>
              </a:xfrm>
            </p:grpSpPr>
            <p:sp>
              <p:nvSpPr>
                <p:cNvPr id="99340"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9341" name="Picture 13" descr="j0134563"/>
                <p:cNvPicPr>
                  <a:picLocks noChangeAspect="1" noChangeArrowheads="1"/>
                </p:cNvPicPr>
                <p:nvPr/>
              </p:nvPicPr>
              <p:blipFill>
                <a:blip r:embed="rId6"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9342"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9343" name="Picture 15" descr="BD04919_"/>
            <p:cNvPicPr>
              <a:picLocks noChangeAspect="1" noChangeArrowheads="1"/>
            </p:cNvPicPr>
            <p:nvPr/>
          </p:nvPicPr>
          <p:blipFill>
            <a:blip r:embed="rId7" cstate="print">
              <a:lum bright="-54000"/>
            </a:blip>
            <a:srcRect/>
            <a:stretch>
              <a:fillRect/>
            </a:stretch>
          </p:blipFill>
          <p:spPr bwMode="auto">
            <a:xfrm>
              <a:off x="93" y="3161"/>
              <a:ext cx="345" cy="348"/>
            </a:xfrm>
            <a:prstGeom prst="rect">
              <a:avLst/>
            </a:prstGeom>
            <a:noFill/>
            <a:ln w="38100">
              <a:noFill/>
              <a:miter lim="800000"/>
              <a:headEnd/>
              <a:tailEnd/>
            </a:ln>
          </p:spPr>
        </p:pic>
        <p:sp>
          <p:nvSpPr>
            <p:cNvPr id="99344"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graphicFrame>
        <p:nvGraphicFramePr>
          <p:cNvPr id="99345" name="Object 17"/>
          <p:cNvGraphicFramePr>
            <a:graphicFrameLocks noGrp="1" noChangeAspect="1"/>
          </p:cNvGraphicFramePr>
          <p:nvPr>
            <p:ph sz="half" idx="1"/>
          </p:nvPr>
        </p:nvGraphicFramePr>
        <p:xfrm>
          <a:off x="1219200" y="2209800"/>
          <a:ext cx="2159000" cy="4343400"/>
        </p:xfrm>
        <a:graphic>
          <a:graphicData uri="http://schemas.openxmlformats.org/presentationml/2006/ole">
            <mc:AlternateContent xmlns:mc="http://schemas.openxmlformats.org/markup-compatibility/2006">
              <mc:Choice xmlns:v="urn:schemas-microsoft-com:vml" Requires="v">
                <p:oleObj spid="_x0000_s99363" name="Equation" r:id="rId8" imgW="952200" imgH="1917360" progId="Equation.3">
                  <p:embed/>
                </p:oleObj>
              </mc:Choice>
              <mc:Fallback>
                <p:oleObj name="Equation" r:id="rId8" imgW="952200" imgH="1917360" progId="Equation.3">
                  <p:embed/>
                  <p:pic>
                    <p:nvPicPr>
                      <p:cNvPr id="0"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2209800"/>
                        <a:ext cx="2159000" cy="4343400"/>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9346" name="Text Box 18"/>
          <p:cNvSpPr txBox="1">
            <a:spLocks noChangeArrowheads="1"/>
          </p:cNvSpPr>
          <p:nvPr/>
        </p:nvSpPr>
        <p:spPr bwMode="auto">
          <a:xfrm>
            <a:off x="3581400" y="3733800"/>
            <a:ext cx="617538" cy="1189038"/>
          </a:xfrm>
          <a:prstGeom prst="rect">
            <a:avLst/>
          </a:prstGeom>
          <a:noFill/>
          <a:ln w="9525">
            <a:noFill/>
            <a:miter lim="800000"/>
            <a:headEnd/>
            <a:tailEnd/>
          </a:ln>
          <a:effectLst/>
        </p:spPr>
        <p:txBody>
          <a:bodyPr wrap="none">
            <a:spAutoFit/>
          </a:bodyPr>
          <a:lstStyle/>
          <a:p>
            <a:r>
              <a:rPr lang="en-US" sz="7200">
                <a:solidFill>
                  <a:srgbClr val="FFFF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346">
                                            <p:txEl>
                                              <p:pRg st="0" end="0"/>
                                            </p:txEl>
                                          </p:spTgt>
                                        </p:tgtEl>
                                        <p:attrNameLst>
                                          <p:attrName>style.visibility</p:attrName>
                                        </p:attrNameLst>
                                      </p:cBhvr>
                                      <p:to>
                                        <p:strVal val="visible"/>
                                      </p:to>
                                    </p:set>
                                    <p:animEffect transition="in" filter="fade">
                                      <p:cBhvr>
                                        <p:cTn id="7" dur="2000"/>
                                        <p:tgtEl>
                                          <p:spTgt spid="993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Good Illustration &gt;</a:t>
            </a:r>
            <a:br>
              <a:rPr lang="en-US"/>
            </a:br>
            <a:r>
              <a:rPr lang="en-US"/>
              <a:t>Complicated Derivation</a:t>
            </a:r>
          </a:p>
        </p:txBody>
      </p:sp>
      <p:grpSp>
        <p:nvGrpSpPr>
          <p:cNvPr id="44053" name="Group 21"/>
          <p:cNvGrpSpPr>
            <a:grpSpLocks/>
          </p:cNvGrpSpPr>
          <p:nvPr/>
        </p:nvGrpSpPr>
        <p:grpSpPr bwMode="auto">
          <a:xfrm>
            <a:off x="147638" y="3808413"/>
            <a:ext cx="547687" cy="2363787"/>
            <a:chOff x="93" y="2399"/>
            <a:chExt cx="345" cy="1489"/>
          </a:xfrm>
        </p:grpSpPr>
        <p:sp>
          <p:nvSpPr>
            <p:cNvPr id="44054" name="Rectangle 22"/>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44055" name="Picture 23"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44056" name="Rectangle 24"/>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44057" name="Picture 25"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44058" name="Rectangle 26"/>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44059" name="Group 27"/>
            <p:cNvGrpSpPr>
              <a:grpSpLocks/>
            </p:cNvGrpSpPr>
            <p:nvPr/>
          </p:nvGrpSpPr>
          <p:grpSpPr bwMode="auto">
            <a:xfrm>
              <a:off x="107" y="3573"/>
              <a:ext cx="319" cy="315"/>
              <a:chOff x="3792" y="2400"/>
              <a:chExt cx="630" cy="624"/>
            </a:xfrm>
          </p:grpSpPr>
          <p:grpSp>
            <p:nvGrpSpPr>
              <p:cNvPr id="44060" name="Group 28"/>
              <p:cNvGrpSpPr>
                <a:grpSpLocks/>
              </p:cNvGrpSpPr>
              <p:nvPr/>
            </p:nvGrpSpPr>
            <p:grpSpPr bwMode="auto">
              <a:xfrm>
                <a:off x="3792" y="2400"/>
                <a:ext cx="630" cy="615"/>
                <a:chOff x="2928" y="2256"/>
                <a:chExt cx="672" cy="624"/>
              </a:xfrm>
            </p:grpSpPr>
            <p:sp>
              <p:nvSpPr>
                <p:cNvPr id="44061" name="Rectangle 29"/>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44062" name="Picture 30"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44063" name="Rectangle 31"/>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44064" name="Picture 32"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44065" name="Rectangle 33"/>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grpSp>
        <p:nvGrpSpPr>
          <p:cNvPr id="2" name="Group 1"/>
          <p:cNvGrpSpPr/>
          <p:nvPr/>
        </p:nvGrpSpPr>
        <p:grpSpPr>
          <a:xfrm rot="10800000">
            <a:off x="1219200" y="2362200"/>
            <a:ext cx="3657600" cy="3657600"/>
            <a:chOff x="1219200" y="2362200"/>
            <a:chExt cx="3657600" cy="3657600"/>
          </a:xfrm>
        </p:grpSpPr>
        <p:sp>
          <p:nvSpPr>
            <p:cNvPr id="44087" name="Rectangle 55"/>
            <p:cNvSpPr>
              <a:spLocks noChangeArrowheads="1"/>
            </p:cNvSpPr>
            <p:nvPr/>
          </p:nvSpPr>
          <p:spPr bwMode="auto">
            <a:xfrm>
              <a:off x="1219200" y="5562600"/>
              <a:ext cx="228600" cy="2286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88" name="Rectangle 56"/>
            <p:cNvSpPr>
              <a:spLocks noChangeArrowheads="1"/>
            </p:cNvSpPr>
            <p:nvPr/>
          </p:nvSpPr>
          <p:spPr bwMode="auto">
            <a:xfrm>
              <a:off x="1447800" y="5562600"/>
              <a:ext cx="228600" cy="2286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44089" name="Rectangle 57"/>
            <p:cNvSpPr>
              <a:spLocks noChangeArrowheads="1"/>
            </p:cNvSpPr>
            <p:nvPr/>
          </p:nvSpPr>
          <p:spPr bwMode="auto">
            <a:xfrm>
              <a:off x="1219200" y="5791200"/>
              <a:ext cx="228600" cy="228600"/>
            </a:xfrm>
            <a:prstGeom prst="rect">
              <a:avLst/>
            </a:prstGeom>
            <a:solidFill>
              <a:srgbClr val="5F5F5F"/>
            </a:solidFill>
            <a:ln w="9525">
              <a:solidFill>
                <a:schemeClr val="tx1"/>
              </a:solidFill>
              <a:miter lim="800000"/>
              <a:headEnd/>
              <a:tailEnd/>
            </a:ln>
            <a:effectLst/>
          </p:spPr>
          <p:txBody>
            <a:bodyPr wrap="none" anchor="ctr"/>
            <a:lstStyle/>
            <a:p>
              <a:endParaRPr lang="en-US"/>
            </a:p>
          </p:txBody>
        </p:sp>
        <p:sp>
          <p:nvSpPr>
            <p:cNvPr id="44090" name="Rectangle 58"/>
            <p:cNvSpPr>
              <a:spLocks noChangeArrowheads="1"/>
            </p:cNvSpPr>
            <p:nvPr/>
          </p:nvSpPr>
          <p:spPr bwMode="auto">
            <a:xfrm>
              <a:off x="1447800" y="5791200"/>
              <a:ext cx="228600" cy="2286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1" name="Rectangle 59"/>
            <p:cNvSpPr>
              <a:spLocks noChangeArrowheads="1"/>
            </p:cNvSpPr>
            <p:nvPr/>
          </p:nvSpPr>
          <p:spPr bwMode="auto">
            <a:xfrm>
              <a:off x="1676400" y="5562600"/>
              <a:ext cx="457200" cy="4572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2" name="Rectangle 60"/>
            <p:cNvSpPr>
              <a:spLocks noChangeArrowheads="1"/>
            </p:cNvSpPr>
            <p:nvPr/>
          </p:nvSpPr>
          <p:spPr bwMode="auto">
            <a:xfrm>
              <a:off x="1676400" y="5105400"/>
              <a:ext cx="457200" cy="4572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44093" name="Rectangle 61"/>
            <p:cNvSpPr>
              <a:spLocks noChangeArrowheads="1"/>
            </p:cNvSpPr>
            <p:nvPr/>
          </p:nvSpPr>
          <p:spPr bwMode="auto">
            <a:xfrm>
              <a:off x="1219200" y="5105400"/>
              <a:ext cx="457200" cy="4572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4" name="Rectangle 62"/>
            <p:cNvSpPr>
              <a:spLocks noChangeArrowheads="1"/>
            </p:cNvSpPr>
            <p:nvPr/>
          </p:nvSpPr>
          <p:spPr bwMode="auto">
            <a:xfrm>
              <a:off x="2133600" y="5105400"/>
              <a:ext cx="914400" cy="9144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5" name="Rectangle 63"/>
            <p:cNvSpPr>
              <a:spLocks noChangeArrowheads="1"/>
            </p:cNvSpPr>
            <p:nvPr/>
          </p:nvSpPr>
          <p:spPr bwMode="auto">
            <a:xfrm>
              <a:off x="2133600" y="4191000"/>
              <a:ext cx="914400" cy="9144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44096" name="Rectangle 64"/>
            <p:cNvSpPr>
              <a:spLocks noChangeArrowheads="1"/>
            </p:cNvSpPr>
            <p:nvPr/>
          </p:nvSpPr>
          <p:spPr bwMode="auto">
            <a:xfrm>
              <a:off x="1219200" y="4191000"/>
              <a:ext cx="914400" cy="9144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8" name="Rectangle 66"/>
            <p:cNvSpPr>
              <a:spLocks noChangeArrowheads="1"/>
            </p:cNvSpPr>
            <p:nvPr/>
          </p:nvSpPr>
          <p:spPr bwMode="auto">
            <a:xfrm>
              <a:off x="3048000" y="4191000"/>
              <a:ext cx="1828800" cy="18288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44099" name="Rectangle 67"/>
            <p:cNvSpPr>
              <a:spLocks noChangeArrowheads="1"/>
            </p:cNvSpPr>
            <p:nvPr/>
          </p:nvSpPr>
          <p:spPr bwMode="auto">
            <a:xfrm>
              <a:off x="3048000" y="2362200"/>
              <a:ext cx="1828800" cy="18288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44100" name="Rectangle 68"/>
            <p:cNvSpPr>
              <a:spLocks noChangeArrowheads="1"/>
            </p:cNvSpPr>
            <p:nvPr/>
          </p:nvSpPr>
          <p:spPr bwMode="auto">
            <a:xfrm>
              <a:off x="1219200" y="2362200"/>
              <a:ext cx="1828800" cy="1828800"/>
            </a:xfrm>
            <a:prstGeom prst="rect">
              <a:avLst/>
            </a:prstGeom>
            <a:solidFill>
              <a:srgbClr val="DDDDDD"/>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Good Illustration &gt;</a:t>
            </a:r>
            <a:br>
              <a:rPr lang="en-US"/>
            </a:br>
            <a:r>
              <a:rPr lang="en-US"/>
              <a:t>Complicated Derivation</a:t>
            </a:r>
          </a:p>
        </p:txBody>
      </p:sp>
      <p:grpSp>
        <p:nvGrpSpPr>
          <p:cNvPr id="100355" name="Group 3"/>
          <p:cNvGrpSpPr>
            <a:grpSpLocks/>
          </p:cNvGrpSpPr>
          <p:nvPr/>
        </p:nvGrpSpPr>
        <p:grpSpPr bwMode="auto">
          <a:xfrm>
            <a:off x="147638" y="3808413"/>
            <a:ext cx="547687" cy="2363787"/>
            <a:chOff x="93" y="2399"/>
            <a:chExt cx="345" cy="1489"/>
          </a:xfrm>
        </p:grpSpPr>
        <p:sp>
          <p:nvSpPr>
            <p:cNvPr id="100356"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0357"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0358"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0359"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0360"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0361" name="Group 9"/>
            <p:cNvGrpSpPr>
              <a:grpSpLocks/>
            </p:cNvGrpSpPr>
            <p:nvPr/>
          </p:nvGrpSpPr>
          <p:grpSpPr bwMode="auto">
            <a:xfrm>
              <a:off x="107" y="3573"/>
              <a:ext cx="319" cy="315"/>
              <a:chOff x="3792" y="2400"/>
              <a:chExt cx="630" cy="624"/>
            </a:xfrm>
          </p:grpSpPr>
          <p:grpSp>
            <p:nvGrpSpPr>
              <p:cNvPr id="100362" name="Group 10"/>
              <p:cNvGrpSpPr>
                <a:grpSpLocks/>
              </p:cNvGrpSpPr>
              <p:nvPr/>
            </p:nvGrpSpPr>
            <p:grpSpPr bwMode="auto">
              <a:xfrm>
                <a:off x="3792" y="2400"/>
                <a:ext cx="630" cy="615"/>
                <a:chOff x="2928" y="2256"/>
                <a:chExt cx="672" cy="624"/>
              </a:xfrm>
            </p:grpSpPr>
            <p:sp>
              <p:nvSpPr>
                <p:cNvPr id="100363"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0364"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0365"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0366"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0367"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0368" name="Rectangle 16"/>
          <p:cNvSpPr>
            <a:spLocks noChangeArrowheads="1"/>
          </p:cNvSpPr>
          <p:nvPr/>
        </p:nvSpPr>
        <p:spPr bwMode="auto">
          <a:xfrm rot="10800000">
            <a:off x="4648200" y="25908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69" name="Rectangle 17"/>
          <p:cNvSpPr>
            <a:spLocks noChangeArrowheads="1"/>
          </p:cNvSpPr>
          <p:nvPr/>
        </p:nvSpPr>
        <p:spPr bwMode="auto">
          <a:xfrm rot="10800000">
            <a:off x="4419600" y="2590800"/>
            <a:ext cx="228600" cy="2286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0370" name="Rectangle 18"/>
          <p:cNvSpPr>
            <a:spLocks noChangeArrowheads="1"/>
          </p:cNvSpPr>
          <p:nvPr/>
        </p:nvSpPr>
        <p:spPr bwMode="auto">
          <a:xfrm rot="10800000">
            <a:off x="4648200" y="2362200"/>
            <a:ext cx="228600" cy="228600"/>
          </a:xfrm>
          <a:prstGeom prst="rect">
            <a:avLst/>
          </a:prstGeom>
          <a:solidFill>
            <a:srgbClr val="5F5F5F"/>
          </a:solidFill>
          <a:ln w="9525">
            <a:solidFill>
              <a:schemeClr val="tx1"/>
            </a:solidFill>
            <a:miter lim="800000"/>
            <a:headEnd/>
            <a:tailEnd/>
          </a:ln>
          <a:effectLst/>
        </p:spPr>
        <p:txBody>
          <a:bodyPr wrap="none" anchor="ctr"/>
          <a:lstStyle/>
          <a:p>
            <a:endParaRPr lang="en-US"/>
          </a:p>
        </p:txBody>
      </p:sp>
      <p:sp>
        <p:nvSpPr>
          <p:cNvPr id="100371" name="Rectangle 19"/>
          <p:cNvSpPr>
            <a:spLocks noChangeArrowheads="1"/>
          </p:cNvSpPr>
          <p:nvPr/>
        </p:nvSpPr>
        <p:spPr bwMode="auto">
          <a:xfrm rot="10800000">
            <a:off x="4419600" y="23622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72" name="Rectangle 20"/>
          <p:cNvSpPr>
            <a:spLocks noChangeArrowheads="1"/>
          </p:cNvSpPr>
          <p:nvPr/>
        </p:nvSpPr>
        <p:spPr bwMode="auto">
          <a:xfrm rot="10800000">
            <a:off x="3962400" y="23622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73" name="Rectangle 21"/>
          <p:cNvSpPr>
            <a:spLocks noChangeArrowheads="1"/>
          </p:cNvSpPr>
          <p:nvPr/>
        </p:nvSpPr>
        <p:spPr bwMode="auto">
          <a:xfrm rot="10800000">
            <a:off x="3962400" y="2819400"/>
            <a:ext cx="457200" cy="4572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0374" name="Rectangle 22"/>
          <p:cNvSpPr>
            <a:spLocks noChangeArrowheads="1"/>
          </p:cNvSpPr>
          <p:nvPr/>
        </p:nvSpPr>
        <p:spPr bwMode="auto">
          <a:xfrm rot="10800000">
            <a:off x="4419600" y="28194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75" name="Rectangle 23"/>
          <p:cNvSpPr>
            <a:spLocks noChangeArrowheads="1"/>
          </p:cNvSpPr>
          <p:nvPr/>
        </p:nvSpPr>
        <p:spPr bwMode="auto">
          <a:xfrm rot="10800000">
            <a:off x="3048000" y="23622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76" name="Rectangle 24"/>
          <p:cNvSpPr>
            <a:spLocks noChangeArrowheads="1"/>
          </p:cNvSpPr>
          <p:nvPr/>
        </p:nvSpPr>
        <p:spPr bwMode="auto">
          <a:xfrm rot="10800000">
            <a:off x="3048000" y="3276600"/>
            <a:ext cx="914400" cy="9144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0377" name="Rectangle 25"/>
          <p:cNvSpPr>
            <a:spLocks noChangeArrowheads="1"/>
          </p:cNvSpPr>
          <p:nvPr/>
        </p:nvSpPr>
        <p:spPr bwMode="auto">
          <a:xfrm rot="10800000">
            <a:off x="3962400" y="32766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0378" name="Rectangle 26"/>
          <p:cNvSpPr>
            <a:spLocks noChangeArrowheads="1"/>
          </p:cNvSpPr>
          <p:nvPr/>
        </p:nvSpPr>
        <p:spPr bwMode="auto">
          <a:xfrm rot="10800000">
            <a:off x="1219200" y="2362200"/>
            <a:ext cx="1828800" cy="18288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0379" name="Rectangle 27"/>
          <p:cNvSpPr>
            <a:spLocks noChangeArrowheads="1"/>
          </p:cNvSpPr>
          <p:nvPr/>
        </p:nvSpPr>
        <p:spPr bwMode="auto">
          <a:xfrm rot="10800000">
            <a:off x="1219200" y="4191000"/>
            <a:ext cx="1828800" cy="18288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0380" name="Rectangle 28"/>
          <p:cNvSpPr>
            <a:spLocks noChangeArrowheads="1"/>
          </p:cNvSpPr>
          <p:nvPr/>
        </p:nvSpPr>
        <p:spPr bwMode="auto">
          <a:xfrm rot="10800000">
            <a:off x="3048000" y="4191000"/>
            <a:ext cx="1828800" cy="18288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0381" name="Line 29"/>
          <p:cNvSpPr>
            <a:spLocks noChangeShapeType="1"/>
          </p:cNvSpPr>
          <p:nvPr/>
        </p:nvSpPr>
        <p:spPr bwMode="auto">
          <a:xfrm rot="10800000">
            <a:off x="1219200" y="6019800"/>
            <a:ext cx="3657600" cy="0"/>
          </a:xfrm>
          <a:prstGeom prst="line">
            <a:avLst/>
          </a:prstGeom>
          <a:noFill/>
          <a:ln w="57150">
            <a:solidFill>
              <a:srgbClr val="FFFF00"/>
            </a:solidFill>
            <a:round/>
            <a:headEnd/>
            <a:tailEnd/>
          </a:ln>
          <a:effectLst/>
        </p:spPr>
        <p:txBody>
          <a:bodyPr/>
          <a:lstStyle/>
          <a:p>
            <a:endParaRPr lang="en-US"/>
          </a:p>
        </p:txBody>
      </p:sp>
      <p:sp>
        <p:nvSpPr>
          <p:cNvPr id="100382" name="Line 30"/>
          <p:cNvSpPr>
            <a:spLocks noChangeShapeType="1"/>
          </p:cNvSpPr>
          <p:nvPr/>
        </p:nvSpPr>
        <p:spPr bwMode="auto">
          <a:xfrm rot="10800000">
            <a:off x="1219200" y="2362200"/>
            <a:ext cx="0" cy="3657600"/>
          </a:xfrm>
          <a:prstGeom prst="line">
            <a:avLst/>
          </a:prstGeom>
          <a:noFill/>
          <a:ln w="57150">
            <a:solidFill>
              <a:srgbClr val="FFFF00"/>
            </a:solidFill>
            <a:round/>
            <a:headEnd/>
            <a:tailEnd/>
          </a:ln>
          <a:effectLst/>
        </p:spPr>
        <p:txBody>
          <a:bodyPr/>
          <a:lstStyle/>
          <a:p>
            <a:endParaRPr lang="en-US"/>
          </a:p>
        </p:txBody>
      </p:sp>
      <p:sp>
        <p:nvSpPr>
          <p:cNvPr id="100383" name="Line 31"/>
          <p:cNvSpPr>
            <a:spLocks noChangeShapeType="1"/>
          </p:cNvSpPr>
          <p:nvPr/>
        </p:nvSpPr>
        <p:spPr bwMode="auto">
          <a:xfrm rot="10800000">
            <a:off x="3048000" y="4191000"/>
            <a:ext cx="1828800" cy="0"/>
          </a:xfrm>
          <a:prstGeom prst="line">
            <a:avLst/>
          </a:prstGeom>
          <a:noFill/>
          <a:ln w="57150">
            <a:solidFill>
              <a:srgbClr val="FFFF00"/>
            </a:solidFill>
            <a:round/>
            <a:headEnd/>
            <a:tailEnd/>
          </a:ln>
          <a:effectLst/>
        </p:spPr>
        <p:txBody>
          <a:bodyPr/>
          <a:lstStyle/>
          <a:p>
            <a:endParaRPr lang="en-US"/>
          </a:p>
        </p:txBody>
      </p:sp>
      <p:sp>
        <p:nvSpPr>
          <p:cNvPr id="100384" name="Line 32"/>
          <p:cNvSpPr>
            <a:spLocks noChangeShapeType="1"/>
          </p:cNvSpPr>
          <p:nvPr/>
        </p:nvSpPr>
        <p:spPr bwMode="auto">
          <a:xfrm rot="10800000">
            <a:off x="1219200" y="2362200"/>
            <a:ext cx="1828800" cy="0"/>
          </a:xfrm>
          <a:prstGeom prst="line">
            <a:avLst/>
          </a:prstGeom>
          <a:noFill/>
          <a:ln w="57150">
            <a:solidFill>
              <a:srgbClr val="FFFF00"/>
            </a:solidFill>
            <a:round/>
            <a:headEnd/>
            <a:tailEnd/>
          </a:ln>
          <a:effectLst/>
        </p:spPr>
        <p:txBody>
          <a:bodyPr/>
          <a:lstStyle/>
          <a:p>
            <a:endParaRPr lang="en-US"/>
          </a:p>
        </p:txBody>
      </p:sp>
      <p:sp>
        <p:nvSpPr>
          <p:cNvPr id="100385" name="Line 33"/>
          <p:cNvSpPr>
            <a:spLocks noChangeShapeType="1"/>
          </p:cNvSpPr>
          <p:nvPr/>
        </p:nvSpPr>
        <p:spPr bwMode="auto">
          <a:xfrm rot="10800000">
            <a:off x="3048000" y="2362200"/>
            <a:ext cx="0" cy="1828800"/>
          </a:xfrm>
          <a:prstGeom prst="line">
            <a:avLst/>
          </a:prstGeom>
          <a:noFill/>
          <a:ln w="57150">
            <a:solidFill>
              <a:srgbClr val="FFFF00"/>
            </a:solidFill>
            <a:round/>
            <a:headEnd/>
            <a:tailEnd/>
          </a:ln>
          <a:effectLst/>
        </p:spPr>
        <p:txBody>
          <a:bodyPr/>
          <a:lstStyle/>
          <a:p>
            <a:endParaRPr lang="en-US"/>
          </a:p>
        </p:txBody>
      </p:sp>
      <p:sp>
        <p:nvSpPr>
          <p:cNvPr id="100386" name="Line 34"/>
          <p:cNvSpPr>
            <a:spLocks noChangeShapeType="1"/>
          </p:cNvSpPr>
          <p:nvPr/>
        </p:nvSpPr>
        <p:spPr bwMode="auto">
          <a:xfrm rot="10800000">
            <a:off x="4876800" y="4191000"/>
            <a:ext cx="0" cy="1828800"/>
          </a:xfrm>
          <a:prstGeom prst="line">
            <a:avLst/>
          </a:prstGeom>
          <a:noFill/>
          <a:ln w="57150">
            <a:solidFill>
              <a:srgbClr val="FFFF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Good Illustration &gt;</a:t>
            </a:r>
            <a:br>
              <a:rPr lang="en-US"/>
            </a:br>
            <a:r>
              <a:rPr lang="en-US"/>
              <a:t>Complicated Derivation</a:t>
            </a:r>
          </a:p>
        </p:txBody>
      </p:sp>
      <p:grpSp>
        <p:nvGrpSpPr>
          <p:cNvPr id="101379" name="Group 3"/>
          <p:cNvGrpSpPr>
            <a:grpSpLocks/>
          </p:cNvGrpSpPr>
          <p:nvPr/>
        </p:nvGrpSpPr>
        <p:grpSpPr bwMode="auto">
          <a:xfrm>
            <a:off x="147638" y="3808413"/>
            <a:ext cx="547687" cy="2363787"/>
            <a:chOff x="93" y="2399"/>
            <a:chExt cx="345" cy="1489"/>
          </a:xfrm>
        </p:grpSpPr>
        <p:sp>
          <p:nvSpPr>
            <p:cNvPr id="101380"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1381"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1382"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1383"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1384"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1385" name="Group 9"/>
            <p:cNvGrpSpPr>
              <a:grpSpLocks/>
            </p:cNvGrpSpPr>
            <p:nvPr/>
          </p:nvGrpSpPr>
          <p:grpSpPr bwMode="auto">
            <a:xfrm>
              <a:off x="107" y="3573"/>
              <a:ext cx="319" cy="315"/>
              <a:chOff x="3792" y="2400"/>
              <a:chExt cx="630" cy="624"/>
            </a:xfrm>
          </p:grpSpPr>
          <p:grpSp>
            <p:nvGrpSpPr>
              <p:cNvPr id="101386" name="Group 10"/>
              <p:cNvGrpSpPr>
                <a:grpSpLocks/>
              </p:cNvGrpSpPr>
              <p:nvPr/>
            </p:nvGrpSpPr>
            <p:grpSpPr bwMode="auto">
              <a:xfrm>
                <a:off x="3792" y="2400"/>
                <a:ext cx="630" cy="615"/>
                <a:chOff x="2928" y="2256"/>
                <a:chExt cx="672" cy="624"/>
              </a:xfrm>
            </p:grpSpPr>
            <p:sp>
              <p:nvSpPr>
                <p:cNvPr id="101387"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1388"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1389"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1390"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1391"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1392" name="Rectangle 16"/>
          <p:cNvSpPr>
            <a:spLocks noChangeArrowheads="1"/>
          </p:cNvSpPr>
          <p:nvPr/>
        </p:nvSpPr>
        <p:spPr bwMode="auto">
          <a:xfrm rot="10800000">
            <a:off x="4648200" y="25908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393" name="Rectangle 17"/>
          <p:cNvSpPr>
            <a:spLocks noChangeArrowheads="1"/>
          </p:cNvSpPr>
          <p:nvPr/>
        </p:nvSpPr>
        <p:spPr bwMode="auto">
          <a:xfrm rot="10800000">
            <a:off x="4419600" y="2590800"/>
            <a:ext cx="228600" cy="2286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1394" name="Rectangle 18"/>
          <p:cNvSpPr>
            <a:spLocks noChangeArrowheads="1"/>
          </p:cNvSpPr>
          <p:nvPr/>
        </p:nvSpPr>
        <p:spPr bwMode="auto">
          <a:xfrm rot="10800000">
            <a:off x="4648200" y="2362200"/>
            <a:ext cx="228600" cy="228600"/>
          </a:xfrm>
          <a:prstGeom prst="rect">
            <a:avLst/>
          </a:prstGeom>
          <a:solidFill>
            <a:srgbClr val="5F5F5F"/>
          </a:solidFill>
          <a:ln w="9525">
            <a:solidFill>
              <a:schemeClr val="tx1"/>
            </a:solidFill>
            <a:miter lim="800000"/>
            <a:headEnd/>
            <a:tailEnd/>
          </a:ln>
          <a:effectLst/>
        </p:spPr>
        <p:txBody>
          <a:bodyPr wrap="none" anchor="ctr"/>
          <a:lstStyle/>
          <a:p>
            <a:endParaRPr lang="en-US"/>
          </a:p>
        </p:txBody>
      </p:sp>
      <p:sp>
        <p:nvSpPr>
          <p:cNvPr id="101395" name="Rectangle 19"/>
          <p:cNvSpPr>
            <a:spLocks noChangeArrowheads="1"/>
          </p:cNvSpPr>
          <p:nvPr/>
        </p:nvSpPr>
        <p:spPr bwMode="auto">
          <a:xfrm rot="10800000">
            <a:off x="4419600" y="23622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396" name="Rectangle 20"/>
          <p:cNvSpPr>
            <a:spLocks noChangeArrowheads="1"/>
          </p:cNvSpPr>
          <p:nvPr/>
        </p:nvSpPr>
        <p:spPr bwMode="auto">
          <a:xfrm rot="10800000">
            <a:off x="3962400" y="23622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397" name="Rectangle 21"/>
          <p:cNvSpPr>
            <a:spLocks noChangeArrowheads="1"/>
          </p:cNvSpPr>
          <p:nvPr/>
        </p:nvSpPr>
        <p:spPr bwMode="auto">
          <a:xfrm rot="10800000">
            <a:off x="3962400" y="2819400"/>
            <a:ext cx="457200" cy="4572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1398" name="Rectangle 22"/>
          <p:cNvSpPr>
            <a:spLocks noChangeArrowheads="1"/>
          </p:cNvSpPr>
          <p:nvPr/>
        </p:nvSpPr>
        <p:spPr bwMode="auto">
          <a:xfrm rot="10800000">
            <a:off x="4419600" y="28194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399" name="Rectangle 23"/>
          <p:cNvSpPr>
            <a:spLocks noChangeArrowheads="1"/>
          </p:cNvSpPr>
          <p:nvPr/>
        </p:nvSpPr>
        <p:spPr bwMode="auto">
          <a:xfrm rot="10800000">
            <a:off x="3048000" y="2362200"/>
            <a:ext cx="914400" cy="9144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1400" name="Rectangle 24"/>
          <p:cNvSpPr>
            <a:spLocks noChangeArrowheads="1"/>
          </p:cNvSpPr>
          <p:nvPr/>
        </p:nvSpPr>
        <p:spPr bwMode="auto">
          <a:xfrm rot="10800000">
            <a:off x="3048000" y="3276600"/>
            <a:ext cx="914400" cy="9144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1401" name="Rectangle 25"/>
          <p:cNvSpPr>
            <a:spLocks noChangeArrowheads="1"/>
          </p:cNvSpPr>
          <p:nvPr/>
        </p:nvSpPr>
        <p:spPr bwMode="auto">
          <a:xfrm rot="10800000">
            <a:off x="3962400" y="3276600"/>
            <a:ext cx="914400" cy="9144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1402" name="Rectangle 26"/>
          <p:cNvSpPr>
            <a:spLocks noChangeArrowheads="1"/>
          </p:cNvSpPr>
          <p:nvPr/>
        </p:nvSpPr>
        <p:spPr bwMode="auto">
          <a:xfrm rot="10800000">
            <a:off x="1219200" y="23622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403" name="Rectangle 27"/>
          <p:cNvSpPr>
            <a:spLocks noChangeArrowheads="1"/>
          </p:cNvSpPr>
          <p:nvPr/>
        </p:nvSpPr>
        <p:spPr bwMode="auto">
          <a:xfrm rot="10800000">
            <a:off x="1219200" y="4191000"/>
            <a:ext cx="1828800" cy="18288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1404" name="Rectangle 28"/>
          <p:cNvSpPr>
            <a:spLocks noChangeArrowheads="1"/>
          </p:cNvSpPr>
          <p:nvPr/>
        </p:nvSpPr>
        <p:spPr bwMode="auto">
          <a:xfrm rot="10800000">
            <a:off x="3048000" y="41910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1405" name="Line 29"/>
          <p:cNvSpPr>
            <a:spLocks noChangeShapeType="1"/>
          </p:cNvSpPr>
          <p:nvPr/>
        </p:nvSpPr>
        <p:spPr bwMode="auto">
          <a:xfrm rot="10800000">
            <a:off x="3048000" y="4191000"/>
            <a:ext cx="1828800" cy="0"/>
          </a:xfrm>
          <a:prstGeom prst="line">
            <a:avLst/>
          </a:prstGeom>
          <a:noFill/>
          <a:ln w="57150">
            <a:solidFill>
              <a:srgbClr val="FFFF00"/>
            </a:solidFill>
            <a:round/>
            <a:headEnd/>
            <a:tailEnd/>
          </a:ln>
          <a:effectLst/>
        </p:spPr>
        <p:txBody>
          <a:bodyPr/>
          <a:lstStyle/>
          <a:p>
            <a:endParaRPr lang="en-US"/>
          </a:p>
        </p:txBody>
      </p:sp>
      <p:sp>
        <p:nvSpPr>
          <p:cNvPr id="101406" name="Line 30"/>
          <p:cNvSpPr>
            <a:spLocks noChangeShapeType="1"/>
          </p:cNvSpPr>
          <p:nvPr/>
        </p:nvSpPr>
        <p:spPr bwMode="auto">
          <a:xfrm rot="10800000">
            <a:off x="3048000" y="2362200"/>
            <a:ext cx="0" cy="1828800"/>
          </a:xfrm>
          <a:prstGeom prst="line">
            <a:avLst/>
          </a:prstGeom>
          <a:noFill/>
          <a:ln w="38100">
            <a:solidFill>
              <a:srgbClr val="FFFF00"/>
            </a:solidFill>
            <a:round/>
            <a:headEnd/>
            <a:tailEnd/>
          </a:ln>
          <a:effectLst/>
        </p:spPr>
        <p:txBody>
          <a:bodyPr/>
          <a:lstStyle/>
          <a:p>
            <a:endParaRPr lang="en-US"/>
          </a:p>
        </p:txBody>
      </p:sp>
      <p:sp>
        <p:nvSpPr>
          <p:cNvPr id="101407" name="Line 31"/>
          <p:cNvSpPr>
            <a:spLocks noChangeShapeType="1"/>
          </p:cNvSpPr>
          <p:nvPr/>
        </p:nvSpPr>
        <p:spPr bwMode="auto">
          <a:xfrm rot="10800000">
            <a:off x="3962400" y="3276600"/>
            <a:ext cx="914400" cy="0"/>
          </a:xfrm>
          <a:prstGeom prst="line">
            <a:avLst/>
          </a:prstGeom>
          <a:noFill/>
          <a:ln w="57150">
            <a:solidFill>
              <a:srgbClr val="FFFF00"/>
            </a:solidFill>
            <a:round/>
            <a:headEnd/>
            <a:tailEnd/>
          </a:ln>
          <a:effectLst/>
        </p:spPr>
        <p:txBody>
          <a:bodyPr/>
          <a:lstStyle/>
          <a:p>
            <a:endParaRPr lang="en-US"/>
          </a:p>
        </p:txBody>
      </p:sp>
      <p:sp>
        <p:nvSpPr>
          <p:cNvPr id="101408" name="Line 32"/>
          <p:cNvSpPr>
            <a:spLocks noChangeShapeType="1"/>
          </p:cNvSpPr>
          <p:nvPr/>
        </p:nvSpPr>
        <p:spPr bwMode="auto">
          <a:xfrm rot="10800000">
            <a:off x="3048000" y="2362200"/>
            <a:ext cx="914400" cy="0"/>
          </a:xfrm>
          <a:prstGeom prst="line">
            <a:avLst/>
          </a:prstGeom>
          <a:noFill/>
          <a:ln w="57150">
            <a:solidFill>
              <a:srgbClr val="FFFF00"/>
            </a:solidFill>
            <a:round/>
            <a:headEnd/>
            <a:tailEnd/>
          </a:ln>
          <a:effectLst/>
        </p:spPr>
        <p:txBody>
          <a:bodyPr/>
          <a:lstStyle/>
          <a:p>
            <a:endParaRPr lang="en-US"/>
          </a:p>
        </p:txBody>
      </p:sp>
      <p:sp>
        <p:nvSpPr>
          <p:cNvPr id="101409" name="Line 33"/>
          <p:cNvSpPr>
            <a:spLocks noChangeShapeType="1"/>
          </p:cNvSpPr>
          <p:nvPr/>
        </p:nvSpPr>
        <p:spPr bwMode="auto">
          <a:xfrm rot="10800000">
            <a:off x="3962400" y="2362200"/>
            <a:ext cx="0" cy="914400"/>
          </a:xfrm>
          <a:prstGeom prst="line">
            <a:avLst/>
          </a:prstGeom>
          <a:noFill/>
          <a:ln w="57150">
            <a:solidFill>
              <a:srgbClr val="FFFF00"/>
            </a:solidFill>
            <a:round/>
            <a:headEnd/>
            <a:tailEnd/>
          </a:ln>
          <a:effectLst/>
        </p:spPr>
        <p:txBody>
          <a:bodyPr/>
          <a:lstStyle/>
          <a:p>
            <a:endParaRPr lang="en-US"/>
          </a:p>
        </p:txBody>
      </p:sp>
      <p:sp>
        <p:nvSpPr>
          <p:cNvPr id="101410" name="Line 34"/>
          <p:cNvSpPr>
            <a:spLocks noChangeShapeType="1"/>
          </p:cNvSpPr>
          <p:nvPr/>
        </p:nvSpPr>
        <p:spPr bwMode="auto">
          <a:xfrm rot="10800000">
            <a:off x="4876800" y="3276600"/>
            <a:ext cx="0" cy="914400"/>
          </a:xfrm>
          <a:prstGeom prst="line">
            <a:avLst/>
          </a:prstGeom>
          <a:noFill/>
          <a:ln w="57150">
            <a:solidFill>
              <a:srgbClr val="FFFF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Good Illustration &gt;</a:t>
            </a:r>
            <a:br>
              <a:rPr lang="en-US"/>
            </a:br>
            <a:r>
              <a:rPr lang="en-US"/>
              <a:t>Complicated Derivation</a:t>
            </a:r>
          </a:p>
        </p:txBody>
      </p:sp>
      <p:grpSp>
        <p:nvGrpSpPr>
          <p:cNvPr id="102403" name="Group 3"/>
          <p:cNvGrpSpPr>
            <a:grpSpLocks/>
          </p:cNvGrpSpPr>
          <p:nvPr/>
        </p:nvGrpSpPr>
        <p:grpSpPr bwMode="auto">
          <a:xfrm>
            <a:off x="147638" y="3808413"/>
            <a:ext cx="547687" cy="2363787"/>
            <a:chOff x="93" y="2399"/>
            <a:chExt cx="345" cy="1489"/>
          </a:xfrm>
        </p:grpSpPr>
        <p:sp>
          <p:nvSpPr>
            <p:cNvPr id="102404"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2405"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2406"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2407"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2408"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2409" name="Group 9"/>
            <p:cNvGrpSpPr>
              <a:grpSpLocks/>
            </p:cNvGrpSpPr>
            <p:nvPr/>
          </p:nvGrpSpPr>
          <p:grpSpPr bwMode="auto">
            <a:xfrm>
              <a:off x="107" y="3573"/>
              <a:ext cx="319" cy="315"/>
              <a:chOff x="3792" y="2400"/>
              <a:chExt cx="630" cy="624"/>
            </a:xfrm>
          </p:grpSpPr>
          <p:grpSp>
            <p:nvGrpSpPr>
              <p:cNvPr id="102410" name="Group 10"/>
              <p:cNvGrpSpPr>
                <a:grpSpLocks/>
              </p:cNvGrpSpPr>
              <p:nvPr/>
            </p:nvGrpSpPr>
            <p:grpSpPr bwMode="auto">
              <a:xfrm>
                <a:off x="3792" y="2400"/>
                <a:ext cx="630" cy="615"/>
                <a:chOff x="2928" y="2256"/>
                <a:chExt cx="672" cy="624"/>
              </a:xfrm>
            </p:grpSpPr>
            <p:sp>
              <p:nvSpPr>
                <p:cNvPr id="102411"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2412"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2413"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2414"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2415"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2416" name="Rectangle 16"/>
          <p:cNvSpPr>
            <a:spLocks noChangeArrowheads="1"/>
          </p:cNvSpPr>
          <p:nvPr/>
        </p:nvSpPr>
        <p:spPr bwMode="auto">
          <a:xfrm rot="10800000">
            <a:off x="4648200" y="25908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17" name="Rectangle 17"/>
          <p:cNvSpPr>
            <a:spLocks noChangeArrowheads="1"/>
          </p:cNvSpPr>
          <p:nvPr/>
        </p:nvSpPr>
        <p:spPr bwMode="auto">
          <a:xfrm rot="10800000">
            <a:off x="4419600" y="2590800"/>
            <a:ext cx="228600" cy="2286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2418" name="Rectangle 18"/>
          <p:cNvSpPr>
            <a:spLocks noChangeArrowheads="1"/>
          </p:cNvSpPr>
          <p:nvPr/>
        </p:nvSpPr>
        <p:spPr bwMode="auto">
          <a:xfrm rot="10800000">
            <a:off x="4648200" y="2362200"/>
            <a:ext cx="228600" cy="228600"/>
          </a:xfrm>
          <a:prstGeom prst="rect">
            <a:avLst/>
          </a:prstGeom>
          <a:solidFill>
            <a:srgbClr val="5F5F5F"/>
          </a:solidFill>
          <a:ln w="9525">
            <a:solidFill>
              <a:schemeClr val="tx1"/>
            </a:solidFill>
            <a:miter lim="800000"/>
            <a:headEnd/>
            <a:tailEnd/>
          </a:ln>
          <a:effectLst/>
        </p:spPr>
        <p:txBody>
          <a:bodyPr wrap="none" anchor="ctr"/>
          <a:lstStyle/>
          <a:p>
            <a:endParaRPr lang="en-US"/>
          </a:p>
        </p:txBody>
      </p:sp>
      <p:sp>
        <p:nvSpPr>
          <p:cNvPr id="102419" name="Rectangle 19"/>
          <p:cNvSpPr>
            <a:spLocks noChangeArrowheads="1"/>
          </p:cNvSpPr>
          <p:nvPr/>
        </p:nvSpPr>
        <p:spPr bwMode="auto">
          <a:xfrm rot="10800000">
            <a:off x="4419600" y="2362200"/>
            <a:ext cx="228600" cy="2286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20" name="Rectangle 20"/>
          <p:cNvSpPr>
            <a:spLocks noChangeArrowheads="1"/>
          </p:cNvSpPr>
          <p:nvPr/>
        </p:nvSpPr>
        <p:spPr bwMode="auto">
          <a:xfrm rot="10800000">
            <a:off x="3962400" y="2362200"/>
            <a:ext cx="457200" cy="4572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2421" name="Rectangle 21"/>
          <p:cNvSpPr>
            <a:spLocks noChangeArrowheads="1"/>
          </p:cNvSpPr>
          <p:nvPr/>
        </p:nvSpPr>
        <p:spPr bwMode="auto">
          <a:xfrm rot="10800000">
            <a:off x="3962400" y="2819400"/>
            <a:ext cx="457200" cy="4572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2422" name="Rectangle 22"/>
          <p:cNvSpPr>
            <a:spLocks noChangeArrowheads="1"/>
          </p:cNvSpPr>
          <p:nvPr/>
        </p:nvSpPr>
        <p:spPr bwMode="auto">
          <a:xfrm rot="10800000">
            <a:off x="4419600" y="2819400"/>
            <a:ext cx="457200" cy="4572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2423" name="Rectangle 23"/>
          <p:cNvSpPr>
            <a:spLocks noChangeArrowheads="1"/>
          </p:cNvSpPr>
          <p:nvPr/>
        </p:nvSpPr>
        <p:spPr bwMode="auto">
          <a:xfrm rot="10800000">
            <a:off x="3048000" y="23622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24" name="Rectangle 24"/>
          <p:cNvSpPr>
            <a:spLocks noChangeArrowheads="1"/>
          </p:cNvSpPr>
          <p:nvPr/>
        </p:nvSpPr>
        <p:spPr bwMode="auto">
          <a:xfrm rot="10800000">
            <a:off x="3048000" y="3276600"/>
            <a:ext cx="914400" cy="9144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2425" name="Rectangle 25"/>
          <p:cNvSpPr>
            <a:spLocks noChangeArrowheads="1"/>
          </p:cNvSpPr>
          <p:nvPr/>
        </p:nvSpPr>
        <p:spPr bwMode="auto">
          <a:xfrm rot="10800000">
            <a:off x="3962400" y="32766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26" name="Rectangle 26"/>
          <p:cNvSpPr>
            <a:spLocks noChangeArrowheads="1"/>
          </p:cNvSpPr>
          <p:nvPr/>
        </p:nvSpPr>
        <p:spPr bwMode="auto">
          <a:xfrm rot="10800000">
            <a:off x="1219200" y="23622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27" name="Rectangle 27"/>
          <p:cNvSpPr>
            <a:spLocks noChangeArrowheads="1"/>
          </p:cNvSpPr>
          <p:nvPr/>
        </p:nvSpPr>
        <p:spPr bwMode="auto">
          <a:xfrm rot="10800000">
            <a:off x="1219200" y="4191000"/>
            <a:ext cx="1828800" cy="18288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2428" name="Rectangle 28"/>
          <p:cNvSpPr>
            <a:spLocks noChangeArrowheads="1"/>
          </p:cNvSpPr>
          <p:nvPr/>
        </p:nvSpPr>
        <p:spPr bwMode="auto">
          <a:xfrm rot="10800000">
            <a:off x="3048000" y="41910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2429" name="Line 29"/>
          <p:cNvSpPr>
            <a:spLocks noChangeShapeType="1"/>
          </p:cNvSpPr>
          <p:nvPr/>
        </p:nvSpPr>
        <p:spPr bwMode="auto">
          <a:xfrm rot="10800000">
            <a:off x="3962400" y="3276600"/>
            <a:ext cx="914400" cy="0"/>
          </a:xfrm>
          <a:prstGeom prst="line">
            <a:avLst/>
          </a:prstGeom>
          <a:noFill/>
          <a:ln w="57150">
            <a:solidFill>
              <a:srgbClr val="FFFF00"/>
            </a:solidFill>
            <a:round/>
            <a:headEnd/>
            <a:tailEnd/>
          </a:ln>
          <a:effectLst/>
        </p:spPr>
        <p:txBody>
          <a:bodyPr/>
          <a:lstStyle/>
          <a:p>
            <a:endParaRPr lang="en-US"/>
          </a:p>
        </p:txBody>
      </p:sp>
      <p:sp>
        <p:nvSpPr>
          <p:cNvPr id="102430" name="Line 30"/>
          <p:cNvSpPr>
            <a:spLocks noChangeShapeType="1"/>
          </p:cNvSpPr>
          <p:nvPr/>
        </p:nvSpPr>
        <p:spPr bwMode="auto">
          <a:xfrm rot="10800000">
            <a:off x="3962400" y="2362200"/>
            <a:ext cx="0" cy="914400"/>
          </a:xfrm>
          <a:prstGeom prst="line">
            <a:avLst/>
          </a:prstGeom>
          <a:noFill/>
          <a:ln w="57150">
            <a:solidFill>
              <a:srgbClr val="FFFF00"/>
            </a:solidFill>
            <a:round/>
            <a:headEnd/>
            <a:tailEnd/>
          </a:ln>
          <a:effectLst/>
        </p:spPr>
        <p:txBody>
          <a:bodyPr/>
          <a:lstStyle/>
          <a:p>
            <a:endParaRPr lang="en-US"/>
          </a:p>
        </p:txBody>
      </p:sp>
      <p:sp>
        <p:nvSpPr>
          <p:cNvPr id="102431" name="Line 31"/>
          <p:cNvSpPr>
            <a:spLocks noChangeShapeType="1"/>
          </p:cNvSpPr>
          <p:nvPr/>
        </p:nvSpPr>
        <p:spPr bwMode="auto">
          <a:xfrm rot="10800000">
            <a:off x="4419600" y="2819400"/>
            <a:ext cx="457200" cy="0"/>
          </a:xfrm>
          <a:prstGeom prst="line">
            <a:avLst/>
          </a:prstGeom>
          <a:noFill/>
          <a:ln w="57150">
            <a:solidFill>
              <a:srgbClr val="FFFF00"/>
            </a:solidFill>
            <a:round/>
            <a:headEnd/>
            <a:tailEnd/>
          </a:ln>
          <a:effectLst/>
        </p:spPr>
        <p:txBody>
          <a:bodyPr/>
          <a:lstStyle/>
          <a:p>
            <a:endParaRPr lang="en-US"/>
          </a:p>
        </p:txBody>
      </p:sp>
      <p:sp>
        <p:nvSpPr>
          <p:cNvPr id="102432" name="Line 32"/>
          <p:cNvSpPr>
            <a:spLocks noChangeShapeType="1"/>
          </p:cNvSpPr>
          <p:nvPr/>
        </p:nvSpPr>
        <p:spPr bwMode="auto">
          <a:xfrm rot="10800000">
            <a:off x="3962400" y="2362200"/>
            <a:ext cx="457200" cy="0"/>
          </a:xfrm>
          <a:prstGeom prst="line">
            <a:avLst/>
          </a:prstGeom>
          <a:noFill/>
          <a:ln w="57150">
            <a:solidFill>
              <a:srgbClr val="FFFF00"/>
            </a:solidFill>
            <a:round/>
            <a:headEnd/>
            <a:tailEnd/>
          </a:ln>
          <a:effectLst/>
        </p:spPr>
        <p:txBody>
          <a:bodyPr/>
          <a:lstStyle/>
          <a:p>
            <a:endParaRPr lang="en-US"/>
          </a:p>
        </p:txBody>
      </p:sp>
      <p:sp>
        <p:nvSpPr>
          <p:cNvPr id="102433" name="Line 33"/>
          <p:cNvSpPr>
            <a:spLocks noChangeShapeType="1"/>
          </p:cNvSpPr>
          <p:nvPr/>
        </p:nvSpPr>
        <p:spPr bwMode="auto">
          <a:xfrm rot="10800000">
            <a:off x="4419600" y="2362200"/>
            <a:ext cx="0" cy="457200"/>
          </a:xfrm>
          <a:prstGeom prst="line">
            <a:avLst/>
          </a:prstGeom>
          <a:noFill/>
          <a:ln w="57150">
            <a:solidFill>
              <a:srgbClr val="FFFF00"/>
            </a:solidFill>
            <a:round/>
            <a:headEnd/>
            <a:tailEnd/>
          </a:ln>
          <a:effectLst/>
        </p:spPr>
        <p:txBody>
          <a:bodyPr/>
          <a:lstStyle/>
          <a:p>
            <a:endParaRPr lang="en-US"/>
          </a:p>
        </p:txBody>
      </p:sp>
      <p:sp>
        <p:nvSpPr>
          <p:cNvPr id="102434" name="Line 34"/>
          <p:cNvSpPr>
            <a:spLocks noChangeShapeType="1"/>
          </p:cNvSpPr>
          <p:nvPr/>
        </p:nvSpPr>
        <p:spPr bwMode="auto">
          <a:xfrm rot="10800000">
            <a:off x="4876800" y="2819400"/>
            <a:ext cx="0" cy="457200"/>
          </a:xfrm>
          <a:prstGeom prst="line">
            <a:avLst/>
          </a:prstGeom>
          <a:noFill/>
          <a:ln w="57150">
            <a:solidFill>
              <a:srgbClr val="FFFF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Good Illustration &gt;</a:t>
            </a:r>
            <a:br>
              <a:rPr lang="en-US"/>
            </a:br>
            <a:r>
              <a:rPr lang="en-US"/>
              <a:t>Complicated Derivation</a:t>
            </a:r>
          </a:p>
        </p:txBody>
      </p:sp>
      <p:grpSp>
        <p:nvGrpSpPr>
          <p:cNvPr id="103427" name="Group 3"/>
          <p:cNvGrpSpPr>
            <a:grpSpLocks/>
          </p:cNvGrpSpPr>
          <p:nvPr/>
        </p:nvGrpSpPr>
        <p:grpSpPr bwMode="auto">
          <a:xfrm>
            <a:off x="147638" y="3808413"/>
            <a:ext cx="547687" cy="2363787"/>
            <a:chOff x="93" y="2399"/>
            <a:chExt cx="345" cy="1489"/>
          </a:xfrm>
        </p:grpSpPr>
        <p:sp>
          <p:nvSpPr>
            <p:cNvPr id="103428"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3429"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3430"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3431"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3432"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3433" name="Group 9"/>
            <p:cNvGrpSpPr>
              <a:grpSpLocks/>
            </p:cNvGrpSpPr>
            <p:nvPr/>
          </p:nvGrpSpPr>
          <p:grpSpPr bwMode="auto">
            <a:xfrm>
              <a:off x="107" y="3573"/>
              <a:ext cx="319" cy="315"/>
              <a:chOff x="3792" y="2400"/>
              <a:chExt cx="630" cy="624"/>
            </a:xfrm>
          </p:grpSpPr>
          <p:grpSp>
            <p:nvGrpSpPr>
              <p:cNvPr id="103434" name="Group 10"/>
              <p:cNvGrpSpPr>
                <a:grpSpLocks/>
              </p:cNvGrpSpPr>
              <p:nvPr/>
            </p:nvGrpSpPr>
            <p:grpSpPr bwMode="auto">
              <a:xfrm>
                <a:off x="3792" y="2400"/>
                <a:ext cx="630" cy="615"/>
                <a:chOff x="2928" y="2256"/>
                <a:chExt cx="672" cy="624"/>
              </a:xfrm>
            </p:grpSpPr>
            <p:sp>
              <p:nvSpPr>
                <p:cNvPr id="103435"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3436"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3437"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3438"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3439"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3440" name="Rectangle 16"/>
          <p:cNvSpPr>
            <a:spLocks noChangeArrowheads="1"/>
          </p:cNvSpPr>
          <p:nvPr/>
        </p:nvSpPr>
        <p:spPr bwMode="auto">
          <a:xfrm rot="10800000">
            <a:off x="4648200" y="2590800"/>
            <a:ext cx="228600" cy="2286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3441" name="Rectangle 17"/>
          <p:cNvSpPr>
            <a:spLocks noChangeArrowheads="1"/>
          </p:cNvSpPr>
          <p:nvPr/>
        </p:nvSpPr>
        <p:spPr bwMode="auto">
          <a:xfrm rot="10800000">
            <a:off x="4419600" y="2590800"/>
            <a:ext cx="228600" cy="2286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3442" name="Rectangle 18"/>
          <p:cNvSpPr>
            <a:spLocks noChangeArrowheads="1"/>
          </p:cNvSpPr>
          <p:nvPr/>
        </p:nvSpPr>
        <p:spPr bwMode="auto">
          <a:xfrm rot="10800000">
            <a:off x="4648200" y="2362200"/>
            <a:ext cx="228600" cy="228600"/>
          </a:xfrm>
          <a:prstGeom prst="rect">
            <a:avLst/>
          </a:prstGeom>
          <a:solidFill>
            <a:srgbClr val="5F5F5F"/>
          </a:solidFill>
          <a:ln w="9525">
            <a:solidFill>
              <a:schemeClr val="tx1"/>
            </a:solidFill>
            <a:miter lim="800000"/>
            <a:headEnd/>
            <a:tailEnd/>
          </a:ln>
          <a:effectLst/>
        </p:spPr>
        <p:txBody>
          <a:bodyPr wrap="none" anchor="ctr"/>
          <a:lstStyle/>
          <a:p>
            <a:endParaRPr lang="en-US"/>
          </a:p>
        </p:txBody>
      </p:sp>
      <p:sp>
        <p:nvSpPr>
          <p:cNvPr id="103443" name="Rectangle 19"/>
          <p:cNvSpPr>
            <a:spLocks noChangeArrowheads="1"/>
          </p:cNvSpPr>
          <p:nvPr/>
        </p:nvSpPr>
        <p:spPr bwMode="auto">
          <a:xfrm rot="10800000">
            <a:off x="4419600" y="2362200"/>
            <a:ext cx="228600" cy="228600"/>
          </a:xfrm>
          <a:prstGeom prst="rect">
            <a:avLst/>
          </a:prstGeom>
          <a:solidFill>
            <a:srgbClr val="DDDDDD"/>
          </a:solidFill>
          <a:ln w="9525">
            <a:solidFill>
              <a:schemeClr val="tx1"/>
            </a:solidFill>
            <a:miter lim="800000"/>
            <a:headEnd/>
            <a:tailEnd/>
          </a:ln>
          <a:effectLst/>
        </p:spPr>
        <p:txBody>
          <a:bodyPr wrap="none" anchor="ctr"/>
          <a:lstStyle/>
          <a:p>
            <a:endParaRPr lang="en-US"/>
          </a:p>
        </p:txBody>
      </p:sp>
      <p:sp>
        <p:nvSpPr>
          <p:cNvPr id="103444" name="Rectangle 20"/>
          <p:cNvSpPr>
            <a:spLocks noChangeArrowheads="1"/>
          </p:cNvSpPr>
          <p:nvPr/>
        </p:nvSpPr>
        <p:spPr bwMode="auto">
          <a:xfrm rot="10800000">
            <a:off x="3962400" y="23622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45" name="Rectangle 21"/>
          <p:cNvSpPr>
            <a:spLocks noChangeArrowheads="1"/>
          </p:cNvSpPr>
          <p:nvPr/>
        </p:nvSpPr>
        <p:spPr bwMode="auto">
          <a:xfrm rot="10800000">
            <a:off x="3962400" y="2819400"/>
            <a:ext cx="457200" cy="4572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3446" name="Rectangle 22"/>
          <p:cNvSpPr>
            <a:spLocks noChangeArrowheads="1"/>
          </p:cNvSpPr>
          <p:nvPr/>
        </p:nvSpPr>
        <p:spPr bwMode="auto">
          <a:xfrm rot="10800000">
            <a:off x="4419600" y="2819400"/>
            <a:ext cx="457200" cy="4572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47" name="Rectangle 23"/>
          <p:cNvSpPr>
            <a:spLocks noChangeArrowheads="1"/>
          </p:cNvSpPr>
          <p:nvPr/>
        </p:nvSpPr>
        <p:spPr bwMode="auto">
          <a:xfrm rot="10800000">
            <a:off x="3048000" y="23622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48" name="Rectangle 24"/>
          <p:cNvSpPr>
            <a:spLocks noChangeArrowheads="1"/>
          </p:cNvSpPr>
          <p:nvPr/>
        </p:nvSpPr>
        <p:spPr bwMode="auto">
          <a:xfrm rot="10800000">
            <a:off x="3048000" y="3276600"/>
            <a:ext cx="914400" cy="9144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3449" name="Rectangle 25"/>
          <p:cNvSpPr>
            <a:spLocks noChangeArrowheads="1"/>
          </p:cNvSpPr>
          <p:nvPr/>
        </p:nvSpPr>
        <p:spPr bwMode="auto">
          <a:xfrm rot="10800000">
            <a:off x="3962400" y="3276600"/>
            <a:ext cx="914400" cy="9144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50" name="Rectangle 26"/>
          <p:cNvSpPr>
            <a:spLocks noChangeArrowheads="1"/>
          </p:cNvSpPr>
          <p:nvPr/>
        </p:nvSpPr>
        <p:spPr bwMode="auto">
          <a:xfrm rot="10800000">
            <a:off x="1219200" y="23622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51" name="Rectangle 27"/>
          <p:cNvSpPr>
            <a:spLocks noChangeArrowheads="1"/>
          </p:cNvSpPr>
          <p:nvPr/>
        </p:nvSpPr>
        <p:spPr bwMode="auto">
          <a:xfrm rot="10800000">
            <a:off x="1219200" y="4191000"/>
            <a:ext cx="1828800" cy="1828800"/>
          </a:xfrm>
          <a:prstGeom prst="rect">
            <a:avLst/>
          </a:prstGeom>
          <a:solidFill>
            <a:srgbClr val="080808"/>
          </a:solidFill>
          <a:ln w="9525">
            <a:solidFill>
              <a:schemeClr val="tx1"/>
            </a:solidFill>
            <a:miter lim="800000"/>
            <a:headEnd/>
            <a:tailEnd/>
          </a:ln>
          <a:effectLst/>
        </p:spPr>
        <p:txBody>
          <a:bodyPr wrap="none" anchor="ctr"/>
          <a:lstStyle/>
          <a:p>
            <a:endParaRPr lang="en-US"/>
          </a:p>
        </p:txBody>
      </p:sp>
      <p:sp>
        <p:nvSpPr>
          <p:cNvPr id="103452" name="Rectangle 28"/>
          <p:cNvSpPr>
            <a:spLocks noChangeArrowheads="1"/>
          </p:cNvSpPr>
          <p:nvPr/>
        </p:nvSpPr>
        <p:spPr bwMode="auto">
          <a:xfrm rot="10800000">
            <a:off x="3048000" y="4191000"/>
            <a:ext cx="1828800" cy="1828800"/>
          </a:xfrm>
          <a:prstGeom prst="rect">
            <a:avLst/>
          </a:prstGeom>
          <a:solidFill>
            <a:schemeClr val="tx1">
              <a:lumMod val="75000"/>
            </a:schemeClr>
          </a:solidFill>
          <a:ln w="9525">
            <a:solidFill>
              <a:schemeClr val="tx1"/>
            </a:solidFill>
            <a:miter lim="800000"/>
            <a:headEnd/>
            <a:tailEnd/>
          </a:ln>
          <a:effectLst/>
        </p:spPr>
        <p:txBody>
          <a:bodyPr wrap="none" anchor="ctr"/>
          <a:lstStyle/>
          <a:p>
            <a:endParaRPr lang="en-US"/>
          </a:p>
        </p:txBody>
      </p:sp>
      <p:sp>
        <p:nvSpPr>
          <p:cNvPr id="103453" name="Line 29"/>
          <p:cNvSpPr>
            <a:spLocks noChangeShapeType="1"/>
          </p:cNvSpPr>
          <p:nvPr/>
        </p:nvSpPr>
        <p:spPr bwMode="auto">
          <a:xfrm rot="10800000">
            <a:off x="4419600" y="2819400"/>
            <a:ext cx="457200" cy="0"/>
          </a:xfrm>
          <a:prstGeom prst="line">
            <a:avLst/>
          </a:prstGeom>
          <a:noFill/>
          <a:ln w="57150">
            <a:solidFill>
              <a:srgbClr val="FFFF00"/>
            </a:solidFill>
            <a:round/>
            <a:headEnd/>
            <a:tailEnd/>
          </a:ln>
          <a:effectLst/>
        </p:spPr>
        <p:txBody>
          <a:bodyPr/>
          <a:lstStyle/>
          <a:p>
            <a:endParaRPr lang="en-US"/>
          </a:p>
        </p:txBody>
      </p:sp>
      <p:sp>
        <p:nvSpPr>
          <p:cNvPr id="103454" name="Line 30"/>
          <p:cNvSpPr>
            <a:spLocks noChangeShapeType="1"/>
          </p:cNvSpPr>
          <p:nvPr/>
        </p:nvSpPr>
        <p:spPr bwMode="auto">
          <a:xfrm rot="10800000">
            <a:off x="4419600" y="2362200"/>
            <a:ext cx="0" cy="457200"/>
          </a:xfrm>
          <a:prstGeom prst="line">
            <a:avLst/>
          </a:prstGeom>
          <a:noFill/>
          <a:ln w="57150">
            <a:solidFill>
              <a:srgbClr val="FFFF00"/>
            </a:solidFill>
            <a:round/>
            <a:headEnd/>
            <a:tailEnd/>
          </a:ln>
          <a:effectLst/>
        </p:spPr>
        <p:txBody>
          <a:bodyPr/>
          <a:lstStyle/>
          <a:p>
            <a:endParaRPr lang="en-US"/>
          </a:p>
        </p:txBody>
      </p:sp>
      <p:sp>
        <p:nvSpPr>
          <p:cNvPr id="103455" name="Line 31"/>
          <p:cNvSpPr>
            <a:spLocks noChangeShapeType="1"/>
          </p:cNvSpPr>
          <p:nvPr/>
        </p:nvSpPr>
        <p:spPr bwMode="auto">
          <a:xfrm rot="10800000">
            <a:off x="4648200" y="2590800"/>
            <a:ext cx="228600" cy="0"/>
          </a:xfrm>
          <a:prstGeom prst="line">
            <a:avLst/>
          </a:prstGeom>
          <a:noFill/>
          <a:ln w="57150">
            <a:solidFill>
              <a:srgbClr val="FFFF00"/>
            </a:solidFill>
            <a:round/>
            <a:headEnd/>
            <a:tailEnd/>
          </a:ln>
          <a:effectLst/>
        </p:spPr>
        <p:txBody>
          <a:bodyPr/>
          <a:lstStyle/>
          <a:p>
            <a:endParaRPr lang="en-US"/>
          </a:p>
        </p:txBody>
      </p:sp>
      <p:sp>
        <p:nvSpPr>
          <p:cNvPr id="103456" name="Line 32"/>
          <p:cNvSpPr>
            <a:spLocks noChangeShapeType="1"/>
          </p:cNvSpPr>
          <p:nvPr/>
        </p:nvSpPr>
        <p:spPr bwMode="auto">
          <a:xfrm rot="10800000">
            <a:off x="4419600" y="2362200"/>
            <a:ext cx="228600" cy="0"/>
          </a:xfrm>
          <a:prstGeom prst="line">
            <a:avLst/>
          </a:prstGeom>
          <a:noFill/>
          <a:ln w="57150">
            <a:solidFill>
              <a:srgbClr val="FFFF00"/>
            </a:solidFill>
            <a:round/>
            <a:headEnd/>
            <a:tailEnd/>
          </a:ln>
          <a:effectLst/>
        </p:spPr>
        <p:txBody>
          <a:bodyPr/>
          <a:lstStyle/>
          <a:p>
            <a:endParaRPr lang="en-US"/>
          </a:p>
        </p:txBody>
      </p:sp>
      <p:sp>
        <p:nvSpPr>
          <p:cNvPr id="103457" name="Line 33"/>
          <p:cNvSpPr>
            <a:spLocks noChangeShapeType="1"/>
          </p:cNvSpPr>
          <p:nvPr/>
        </p:nvSpPr>
        <p:spPr bwMode="auto">
          <a:xfrm rot="10800000">
            <a:off x="4648200" y="2362200"/>
            <a:ext cx="0" cy="228600"/>
          </a:xfrm>
          <a:prstGeom prst="line">
            <a:avLst/>
          </a:prstGeom>
          <a:noFill/>
          <a:ln w="57150">
            <a:solidFill>
              <a:srgbClr val="FFFF00"/>
            </a:solidFill>
            <a:round/>
            <a:headEnd/>
            <a:tailEnd/>
          </a:ln>
          <a:effectLst/>
        </p:spPr>
        <p:txBody>
          <a:bodyPr/>
          <a:lstStyle/>
          <a:p>
            <a:endParaRPr lang="en-US"/>
          </a:p>
        </p:txBody>
      </p:sp>
      <p:sp>
        <p:nvSpPr>
          <p:cNvPr id="103458" name="Line 34"/>
          <p:cNvSpPr>
            <a:spLocks noChangeShapeType="1"/>
          </p:cNvSpPr>
          <p:nvPr/>
        </p:nvSpPr>
        <p:spPr bwMode="auto">
          <a:xfrm rot="10800000">
            <a:off x="4876800" y="2590800"/>
            <a:ext cx="0" cy="228600"/>
          </a:xfrm>
          <a:prstGeom prst="line">
            <a:avLst/>
          </a:prstGeom>
          <a:noFill/>
          <a:ln w="38100">
            <a:solidFill>
              <a:srgbClr val="FFFF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6000" y="304800"/>
            <a:ext cx="6324600" cy="1431925"/>
          </a:xfrm>
        </p:spPr>
        <p:txBody>
          <a:bodyPr/>
          <a:lstStyle/>
          <a:p>
            <a:r>
              <a:rPr lang="en-US"/>
              <a:t>Dense, Static Slides</a:t>
            </a:r>
          </a:p>
        </p:txBody>
      </p:sp>
      <p:pic>
        <p:nvPicPr>
          <p:cNvPr id="86019" name="Picture 3" descr="j0104880"/>
          <p:cNvPicPr>
            <a:picLocks noGrp="1" noChangeAspect="1" noChangeArrowheads="1"/>
          </p:cNvPicPr>
          <p:nvPr>
            <p:ph sz="half" idx="2"/>
          </p:nvPr>
        </p:nvPicPr>
        <p:blipFill>
          <a:blip r:embed="rId2" cstate="print"/>
          <a:srcRect/>
          <a:stretch>
            <a:fillRect/>
          </a:stretch>
        </p:blipFill>
        <p:spPr>
          <a:xfrm>
            <a:off x="1066800" y="152400"/>
            <a:ext cx="1143000" cy="1600200"/>
          </a:xfrm>
          <a:noFill/>
          <a:ln/>
        </p:spPr>
      </p:pic>
      <p:grpSp>
        <p:nvGrpSpPr>
          <p:cNvPr id="86020" name="Group 4"/>
          <p:cNvGrpSpPr>
            <a:grpSpLocks/>
          </p:cNvGrpSpPr>
          <p:nvPr/>
        </p:nvGrpSpPr>
        <p:grpSpPr bwMode="auto">
          <a:xfrm>
            <a:off x="147638" y="3808413"/>
            <a:ext cx="547687" cy="2363787"/>
            <a:chOff x="93" y="2399"/>
            <a:chExt cx="345" cy="1489"/>
          </a:xfrm>
        </p:grpSpPr>
        <p:sp>
          <p:nvSpPr>
            <p:cNvPr id="8602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86022" name="Picture 6" descr="j0197409"/>
            <p:cNvPicPr>
              <a:picLocks noChangeAspect="1" noChangeArrowheads="1"/>
            </p:cNvPicPr>
            <p:nvPr/>
          </p:nvPicPr>
          <p:blipFill>
            <a:blip r:embed="rId3" cstate="print">
              <a:lum bright="-60000"/>
            </a:blip>
            <a:srcRect/>
            <a:stretch>
              <a:fillRect/>
            </a:stretch>
          </p:blipFill>
          <p:spPr bwMode="auto">
            <a:xfrm>
              <a:off x="100" y="2399"/>
              <a:ext cx="334" cy="330"/>
            </a:xfrm>
            <a:prstGeom prst="rect">
              <a:avLst/>
            </a:prstGeom>
            <a:noFill/>
            <a:ln w="38100">
              <a:noFill/>
              <a:miter lim="800000"/>
              <a:headEnd/>
              <a:tailEnd/>
            </a:ln>
          </p:spPr>
        </p:pic>
        <p:sp>
          <p:nvSpPr>
            <p:cNvPr id="8602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86024" name="Picture 8" descr="j0198291"/>
            <p:cNvPicPr>
              <a:picLocks noChangeAspect="1" noChangeArrowheads="1"/>
            </p:cNvPicPr>
            <p:nvPr/>
          </p:nvPicPr>
          <p:blipFill>
            <a:blip r:embed="rId4"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8602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86026" name="Group 10"/>
            <p:cNvGrpSpPr>
              <a:grpSpLocks/>
            </p:cNvGrpSpPr>
            <p:nvPr/>
          </p:nvGrpSpPr>
          <p:grpSpPr bwMode="auto">
            <a:xfrm>
              <a:off x="107" y="3573"/>
              <a:ext cx="319" cy="315"/>
              <a:chOff x="3792" y="2400"/>
              <a:chExt cx="630" cy="624"/>
            </a:xfrm>
          </p:grpSpPr>
          <p:grpSp>
            <p:nvGrpSpPr>
              <p:cNvPr id="86027" name="Group 11"/>
              <p:cNvGrpSpPr>
                <a:grpSpLocks/>
              </p:cNvGrpSpPr>
              <p:nvPr/>
            </p:nvGrpSpPr>
            <p:grpSpPr bwMode="auto">
              <a:xfrm>
                <a:off x="3792" y="2400"/>
                <a:ext cx="630" cy="615"/>
                <a:chOff x="2928" y="2256"/>
                <a:chExt cx="672" cy="624"/>
              </a:xfrm>
            </p:grpSpPr>
            <p:sp>
              <p:nvSpPr>
                <p:cNvPr id="8602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86029" name="Picture 13" descr="j0134563"/>
                <p:cNvPicPr>
                  <a:picLocks noChangeAspect="1" noChangeArrowheads="1"/>
                </p:cNvPicPr>
                <p:nvPr/>
              </p:nvPicPr>
              <p:blipFill>
                <a:blip r:embed="rId5"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8603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86031" name="Picture 15" descr="BD04919_"/>
            <p:cNvPicPr>
              <a:picLocks noChangeAspect="1" noChangeArrowheads="1"/>
            </p:cNvPicPr>
            <p:nvPr/>
          </p:nvPicPr>
          <p:blipFill>
            <a:blip r:embed="rId6" cstate="print">
              <a:lum bright="-54000"/>
            </a:blip>
            <a:srcRect/>
            <a:stretch>
              <a:fillRect/>
            </a:stretch>
          </p:blipFill>
          <p:spPr bwMode="auto">
            <a:xfrm>
              <a:off x="93" y="3161"/>
              <a:ext cx="345" cy="348"/>
            </a:xfrm>
            <a:prstGeom prst="rect">
              <a:avLst/>
            </a:prstGeom>
            <a:noFill/>
            <a:ln w="38100">
              <a:noFill/>
              <a:miter lim="800000"/>
              <a:headEnd/>
              <a:tailEnd/>
            </a:ln>
          </p:spPr>
        </p:pic>
        <p:sp>
          <p:nvSpPr>
            <p:cNvPr id="8603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86036" name="Picture 20" descr="MCj03968860000[1]"/>
          <p:cNvPicPr>
            <a:picLocks noChangeAspect="1" noChangeArrowheads="1"/>
          </p:cNvPicPr>
          <p:nvPr/>
        </p:nvPicPr>
        <p:blipFill>
          <a:blip r:embed="rId7" cstate="print"/>
          <a:srcRect/>
          <a:stretch>
            <a:fillRect/>
          </a:stretch>
        </p:blipFill>
        <p:spPr bwMode="auto">
          <a:xfrm rot="-412105">
            <a:off x="6172200" y="2514600"/>
            <a:ext cx="1819275" cy="1298575"/>
          </a:xfrm>
          <a:prstGeom prst="rect">
            <a:avLst/>
          </a:prstGeom>
          <a:noFill/>
        </p:spPr>
      </p:pic>
      <p:pic>
        <p:nvPicPr>
          <p:cNvPr id="86037" name="Picture 21" descr="MCj03968760000[1]"/>
          <p:cNvPicPr>
            <a:picLocks noChangeAspect="1" noChangeArrowheads="1"/>
          </p:cNvPicPr>
          <p:nvPr/>
        </p:nvPicPr>
        <p:blipFill>
          <a:blip r:embed="rId8" cstate="print"/>
          <a:srcRect/>
          <a:stretch>
            <a:fillRect/>
          </a:stretch>
        </p:blipFill>
        <p:spPr bwMode="auto">
          <a:xfrm>
            <a:off x="4038600" y="2286000"/>
            <a:ext cx="1524000" cy="1470025"/>
          </a:xfrm>
          <a:prstGeom prst="rect">
            <a:avLst/>
          </a:prstGeom>
          <a:noFill/>
        </p:spPr>
      </p:pic>
      <p:pic>
        <p:nvPicPr>
          <p:cNvPr id="86038" name="Picture 22" descr="MCj03969460000[1]"/>
          <p:cNvPicPr>
            <a:picLocks noChangeAspect="1" noChangeArrowheads="1"/>
          </p:cNvPicPr>
          <p:nvPr/>
        </p:nvPicPr>
        <p:blipFill>
          <a:blip r:embed="rId9" cstate="print"/>
          <a:srcRect/>
          <a:stretch>
            <a:fillRect/>
          </a:stretch>
        </p:blipFill>
        <p:spPr bwMode="auto">
          <a:xfrm flipH="1">
            <a:off x="2057400" y="4038600"/>
            <a:ext cx="1825625" cy="1184275"/>
          </a:xfrm>
          <a:prstGeom prst="rect">
            <a:avLst/>
          </a:prstGeom>
          <a:noFill/>
        </p:spPr>
      </p:pic>
      <p:pic>
        <p:nvPicPr>
          <p:cNvPr id="86041" name="Picture 25" descr="MCj03985310000[1]"/>
          <p:cNvPicPr>
            <a:picLocks noChangeAspect="1" noChangeArrowheads="1"/>
          </p:cNvPicPr>
          <p:nvPr/>
        </p:nvPicPr>
        <p:blipFill>
          <a:blip r:embed="rId10" cstate="print"/>
          <a:srcRect/>
          <a:stretch>
            <a:fillRect/>
          </a:stretch>
        </p:blipFill>
        <p:spPr bwMode="auto">
          <a:xfrm>
            <a:off x="4876800" y="3810000"/>
            <a:ext cx="1371600" cy="849313"/>
          </a:xfrm>
          <a:prstGeom prst="rect">
            <a:avLst/>
          </a:prstGeom>
          <a:noFill/>
        </p:spPr>
      </p:pic>
      <p:pic>
        <p:nvPicPr>
          <p:cNvPr id="86043" name="Picture 27" descr="j0398505"/>
          <p:cNvPicPr>
            <a:picLocks noChangeAspect="1" noChangeArrowheads="1"/>
          </p:cNvPicPr>
          <p:nvPr/>
        </p:nvPicPr>
        <p:blipFill>
          <a:blip r:embed="rId11" cstate="print"/>
          <a:srcRect/>
          <a:stretch>
            <a:fillRect/>
          </a:stretch>
        </p:blipFill>
        <p:spPr bwMode="auto">
          <a:xfrm flipH="1">
            <a:off x="1600200" y="2209800"/>
            <a:ext cx="1819275" cy="1595438"/>
          </a:xfrm>
          <a:prstGeom prst="rect">
            <a:avLst/>
          </a:prstGeom>
          <a:noFill/>
        </p:spPr>
      </p:pic>
      <p:pic>
        <p:nvPicPr>
          <p:cNvPr id="86045" name="Picture 29" descr="j0398507"/>
          <p:cNvPicPr>
            <a:picLocks noChangeAspect="1" noChangeArrowheads="1"/>
          </p:cNvPicPr>
          <p:nvPr/>
        </p:nvPicPr>
        <p:blipFill>
          <a:blip r:embed="rId12" cstate="print"/>
          <a:srcRect/>
          <a:stretch>
            <a:fillRect/>
          </a:stretch>
        </p:blipFill>
        <p:spPr bwMode="auto">
          <a:xfrm>
            <a:off x="6019800" y="4343400"/>
            <a:ext cx="2743200" cy="1849438"/>
          </a:xfrm>
          <a:prstGeom prst="rect">
            <a:avLst/>
          </a:prstGeom>
          <a:noFill/>
        </p:spPr>
      </p:pic>
      <p:pic>
        <p:nvPicPr>
          <p:cNvPr id="86046" name="Picture 30" descr="MCj03968820000[1]"/>
          <p:cNvPicPr>
            <a:picLocks noChangeAspect="1" noChangeArrowheads="1"/>
          </p:cNvPicPr>
          <p:nvPr/>
        </p:nvPicPr>
        <p:blipFill>
          <a:blip r:embed="rId13" cstate="print"/>
          <a:srcRect/>
          <a:stretch>
            <a:fillRect/>
          </a:stretch>
        </p:blipFill>
        <p:spPr bwMode="auto">
          <a:xfrm>
            <a:off x="2819400" y="5105400"/>
            <a:ext cx="2895600" cy="14859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Keep Making Progress</a:t>
            </a:r>
          </a:p>
        </p:txBody>
      </p:sp>
      <p:grpSp>
        <p:nvGrpSpPr>
          <p:cNvPr id="92187" name="Group 27"/>
          <p:cNvGrpSpPr>
            <a:grpSpLocks/>
          </p:cNvGrpSpPr>
          <p:nvPr/>
        </p:nvGrpSpPr>
        <p:grpSpPr bwMode="auto">
          <a:xfrm>
            <a:off x="147638" y="3808413"/>
            <a:ext cx="547687" cy="2363787"/>
            <a:chOff x="93" y="2399"/>
            <a:chExt cx="345" cy="1489"/>
          </a:xfrm>
        </p:grpSpPr>
        <p:sp>
          <p:nvSpPr>
            <p:cNvPr id="92188" name="Rectangle 28"/>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2189" name="Picture 29"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2190" name="Rectangle 30"/>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2191" name="Picture 31"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2192" name="Rectangle 32"/>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2193" name="Group 33"/>
            <p:cNvGrpSpPr>
              <a:grpSpLocks/>
            </p:cNvGrpSpPr>
            <p:nvPr/>
          </p:nvGrpSpPr>
          <p:grpSpPr bwMode="auto">
            <a:xfrm>
              <a:off x="107" y="3573"/>
              <a:ext cx="319" cy="315"/>
              <a:chOff x="3792" y="2400"/>
              <a:chExt cx="630" cy="624"/>
            </a:xfrm>
          </p:grpSpPr>
          <p:grpSp>
            <p:nvGrpSpPr>
              <p:cNvPr id="92194" name="Group 34"/>
              <p:cNvGrpSpPr>
                <a:grpSpLocks/>
              </p:cNvGrpSpPr>
              <p:nvPr/>
            </p:nvGrpSpPr>
            <p:grpSpPr bwMode="auto">
              <a:xfrm>
                <a:off x="3792" y="2400"/>
                <a:ext cx="630" cy="615"/>
                <a:chOff x="2928" y="2256"/>
                <a:chExt cx="672" cy="624"/>
              </a:xfrm>
            </p:grpSpPr>
            <p:sp>
              <p:nvSpPr>
                <p:cNvPr id="92195" name="Rectangle 35"/>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2196" name="Picture 36"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2197" name="Rectangle 37"/>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2198" name="Picture 38"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2199" name="Rectangle 39"/>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grpSp>
        <p:nvGrpSpPr>
          <p:cNvPr id="92203" name="Group 43"/>
          <p:cNvGrpSpPr>
            <a:grpSpLocks/>
          </p:cNvGrpSpPr>
          <p:nvPr/>
        </p:nvGrpSpPr>
        <p:grpSpPr bwMode="auto">
          <a:xfrm>
            <a:off x="1447800" y="2590800"/>
            <a:ext cx="7239000" cy="1905000"/>
            <a:chOff x="720" y="1440"/>
            <a:chExt cx="4560" cy="1200"/>
          </a:xfrm>
        </p:grpSpPr>
        <p:sp>
          <p:nvSpPr>
            <p:cNvPr id="92168" name="Rectangle 8"/>
            <p:cNvSpPr>
              <a:spLocks noChangeArrowheads="1"/>
            </p:cNvSpPr>
            <p:nvPr/>
          </p:nvSpPr>
          <p:spPr bwMode="auto">
            <a:xfrm>
              <a:off x="2544" y="1440"/>
              <a:ext cx="960" cy="384"/>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President</a:t>
              </a:r>
            </a:p>
          </p:txBody>
        </p:sp>
        <p:sp>
          <p:nvSpPr>
            <p:cNvPr id="92183" name="Line 23"/>
            <p:cNvSpPr>
              <a:spLocks noChangeShapeType="1"/>
            </p:cNvSpPr>
            <p:nvPr/>
          </p:nvSpPr>
          <p:spPr bwMode="auto">
            <a:xfrm>
              <a:off x="3024" y="1824"/>
              <a:ext cx="0" cy="192"/>
            </a:xfrm>
            <a:prstGeom prst="line">
              <a:avLst/>
            </a:prstGeom>
            <a:noFill/>
            <a:ln w="9525">
              <a:solidFill>
                <a:schemeClr val="tx1"/>
              </a:solidFill>
              <a:round/>
              <a:headEnd/>
              <a:tailEnd/>
            </a:ln>
            <a:effectLst/>
          </p:spPr>
          <p:txBody>
            <a:bodyPr/>
            <a:lstStyle/>
            <a:p>
              <a:endParaRPr lang="en-US"/>
            </a:p>
          </p:txBody>
        </p:sp>
        <p:grpSp>
          <p:nvGrpSpPr>
            <p:cNvPr id="92202" name="Group 42"/>
            <p:cNvGrpSpPr>
              <a:grpSpLocks/>
            </p:cNvGrpSpPr>
            <p:nvPr/>
          </p:nvGrpSpPr>
          <p:grpSpPr bwMode="auto">
            <a:xfrm>
              <a:off x="720" y="2016"/>
              <a:ext cx="4560" cy="624"/>
              <a:chOff x="720" y="2016"/>
              <a:chExt cx="4560" cy="624"/>
            </a:xfrm>
          </p:grpSpPr>
          <p:sp>
            <p:nvSpPr>
              <p:cNvPr id="92169" name="Rectangle 9"/>
              <p:cNvSpPr>
                <a:spLocks noChangeArrowheads="1"/>
              </p:cNvSpPr>
              <p:nvPr/>
            </p:nvSpPr>
            <p:spPr bwMode="auto">
              <a:xfrm>
                <a:off x="720" y="2256"/>
                <a:ext cx="912" cy="384"/>
              </a:xfrm>
              <a:prstGeom prst="rect">
                <a:avLst/>
              </a:prstGeom>
              <a:solidFill>
                <a:schemeClr val="accent1"/>
              </a:solidFill>
              <a:ln w="76200">
                <a:solidFill>
                  <a:srgbClr val="FFFF00"/>
                </a:solidFill>
                <a:miter lim="800000"/>
                <a:headEnd/>
                <a:tailEnd/>
              </a:ln>
              <a:effectLst/>
            </p:spPr>
            <p:txBody>
              <a:bodyPr wrap="none" anchor="ctr"/>
              <a:lstStyle/>
              <a:p>
                <a:pPr algn="ctr"/>
                <a:r>
                  <a:rPr lang="en-US">
                    <a:solidFill>
                      <a:schemeClr val="bg1"/>
                    </a:solidFill>
                  </a:rPr>
                  <a:t>Academics</a:t>
                </a:r>
              </a:p>
            </p:txBody>
          </p:sp>
          <p:sp>
            <p:nvSpPr>
              <p:cNvPr id="92171" name="Rectangle 11"/>
              <p:cNvSpPr>
                <a:spLocks noChangeArrowheads="1"/>
              </p:cNvSpPr>
              <p:nvPr/>
            </p:nvSpPr>
            <p:spPr bwMode="auto">
              <a:xfrm>
                <a:off x="2688" y="2256"/>
                <a:ext cx="672" cy="384"/>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Facilities</a:t>
                </a:r>
              </a:p>
            </p:txBody>
          </p:sp>
          <p:sp>
            <p:nvSpPr>
              <p:cNvPr id="92174" name="Rectangle 14"/>
              <p:cNvSpPr>
                <a:spLocks noChangeArrowheads="1"/>
              </p:cNvSpPr>
              <p:nvPr/>
            </p:nvSpPr>
            <p:spPr bwMode="auto">
              <a:xfrm>
                <a:off x="3552" y="2256"/>
                <a:ext cx="768" cy="384"/>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Student</a:t>
                </a:r>
              </a:p>
              <a:p>
                <a:pPr algn="ctr"/>
                <a:r>
                  <a:rPr lang="en-US">
                    <a:solidFill>
                      <a:schemeClr val="bg1"/>
                    </a:solidFill>
                  </a:rPr>
                  <a:t>Services</a:t>
                </a:r>
              </a:p>
            </p:txBody>
          </p:sp>
          <p:sp>
            <p:nvSpPr>
              <p:cNvPr id="92175" name="Rectangle 15"/>
              <p:cNvSpPr>
                <a:spLocks noChangeArrowheads="1"/>
              </p:cNvSpPr>
              <p:nvPr/>
            </p:nvSpPr>
            <p:spPr bwMode="auto">
              <a:xfrm>
                <a:off x="1824" y="2256"/>
                <a:ext cx="672" cy="384"/>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Athletics</a:t>
                </a:r>
              </a:p>
            </p:txBody>
          </p:sp>
          <p:sp>
            <p:nvSpPr>
              <p:cNvPr id="92176" name="Line 16"/>
              <p:cNvSpPr>
                <a:spLocks noChangeShapeType="1"/>
              </p:cNvSpPr>
              <p:nvPr/>
            </p:nvSpPr>
            <p:spPr bwMode="auto">
              <a:xfrm>
                <a:off x="1200" y="2016"/>
                <a:ext cx="3696" cy="0"/>
              </a:xfrm>
              <a:prstGeom prst="line">
                <a:avLst/>
              </a:prstGeom>
              <a:noFill/>
              <a:ln w="9525">
                <a:solidFill>
                  <a:schemeClr val="tx1"/>
                </a:solidFill>
                <a:round/>
                <a:headEnd/>
                <a:tailEnd/>
              </a:ln>
              <a:effectLst/>
            </p:spPr>
            <p:txBody>
              <a:bodyPr/>
              <a:lstStyle/>
              <a:p>
                <a:endParaRPr lang="en-US"/>
              </a:p>
            </p:txBody>
          </p:sp>
          <p:sp>
            <p:nvSpPr>
              <p:cNvPr id="92177" name="Line 17"/>
              <p:cNvSpPr>
                <a:spLocks noChangeShapeType="1"/>
              </p:cNvSpPr>
              <p:nvPr/>
            </p:nvSpPr>
            <p:spPr bwMode="auto">
              <a:xfrm flipV="1">
                <a:off x="1200" y="2016"/>
                <a:ext cx="0" cy="240"/>
              </a:xfrm>
              <a:prstGeom prst="line">
                <a:avLst/>
              </a:prstGeom>
              <a:noFill/>
              <a:ln w="9525">
                <a:solidFill>
                  <a:schemeClr val="tx1"/>
                </a:solidFill>
                <a:round/>
                <a:headEnd/>
                <a:tailEnd/>
              </a:ln>
              <a:effectLst/>
            </p:spPr>
            <p:txBody>
              <a:bodyPr/>
              <a:lstStyle/>
              <a:p>
                <a:endParaRPr lang="en-US"/>
              </a:p>
            </p:txBody>
          </p:sp>
          <p:sp>
            <p:nvSpPr>
              <p:cNvPr id="92178" name="Line 18"/>
              <p:cNvSpPr>
                <a:spLocks noChangeShapeType="1"/>
              </p:cNvSpPr>
              <p:nvPr/>
            </p:nvSpPr>
            <p:spPr bwMode="auto">
              <a:xfrm flipV="1">
                <a:off x="2160" y="2016"/>
                <a:ext cx="0" cy="240"/>
              </a:xfrm>
              <a:prstGeom prst="line">
                <a:avLst/>
              </a:prstGeom>
              <a:noFill/>
              <a:ln w="9525">
                <a:solidFill>
                  <a:schemeClr val="tx1"/>
                </a:solidFill>
                <a:round/>
                <a:headEnd/>
                <a:tailEnd/>
              </a:ln>
              <a:effectLst/>
            </p:spPr>
            <p:txBody>
              <a:bodyPr/>
              <a:lstStyle/>
              <a:p>
                <a:endParaRPr lang="en-US"/>
              </a:p>
            </p:txBody>
          </p:sp>
          <p:sp>
            <p:nvSpPr>
              <p:cNvPr id="92179" name="Line 19"/>
              <p:cNvSpPr>
                <a:spLocks noChangeShapeType="1"/>
              </p:cNvSpPr>
              <p:nvPr/>
            </p:nvSpPr>
            <p:spPr bwMode="auto">
              <a:xfrm flipV="1">
                <a:off x="3024" y="2016"/>
                <a:ext cx="0" cy="240"/>
              </a:xfrm>
              <a:prstGeom prst="line">
                <a:avLst/>
              </a:prstGeom>
              <a:noFill/>
              <a:ln w="9525">
                <a:solidFill>
                  <a:schemeClr val="tx1"/>
                </a:solidFill>
                <a:round/>
                <a:headEnd/>
                <a:tailEnd/>
              </a:ln>
              <a:effectLst/>
            </p:spPr>
            <p:txBody>
              <a:bodyPr/>
              <a:lstStyle/>
              <a:p>
                <a:endParaRPr lang="en-US"/>
              </a:p>
            </p:txBody>
          </p:sp>
          <p:sp>
            <p:nvSpPr>
              <p:cNvPr id="92181" name="Line 21"/>
              <p:cNvSpPr>
                <a:spLocks noChangeShapeType="1"/>
              </p:cNvSpPr>
              <p:nvPr/>
            </p:nvSpPr>
            <p:spPr bwMode="auto">
              <a:xfrm flipV="1">
                <a:off x="3936" y="2016"/>
                <a:ext cx="0" cy="240"/>
              </a:xfrm>
              <a:prstGeom prst="line">
                <a:avLst/>
              </a:prstGeom>
              <a:noFill/>
              <a:ln w="9525">
                <a:solidFill>
                  <a:schemeClr val="tx1"/>
                </a:solidFill>
                <a:round/>
                <a:headEnd/>
                <a:tailEnd/>
              </a:ln>
              <a:effectLst/>
            </p:spPr>
            <p:txBody>
              <a:bodyPr/>
              <a:lstStyle/>
              <a:p>
                <a:endParaRPr lang="en-US"/>
              </a:p>
            </p:txBody>
          </p:sp>
          <p:sp>
            <p:nvSpPr>
              <p:cNvPr id="92200" name="Rectangle 40"/>
              <p:cNvSpPr>
                <a:spLocks noChangeArrowheads="1"/>
              </p:cNvSpPr>
              <p:nvPr/>
            </p:nvSpPr>
            <p:spPr bwMode="auto">
              <a:xfrm>
                <a:off x="4512" y="2256"/>
                <a:ext cx="768" cy="384"/>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Finances</a:t>
                </a:r>
              </a:p>
            </p:txBody>
          </p:sp>
          <p:sp>
            <p:nvSpPr>
              <p:cNvPr id="92201" name="Line 41"/>
              <p:cNvSpPr>
                <a:spLocks noChangeShapeType="1"/>
              </p:cNvSpPr>
              <p:nvPr/>
            </p:nvSpPr>
            <p:spPr bwMode="auto">
              <a:xfrm>
                <a:off x="4896" y="2016"/>
                <a:ext cx="0" cy="240"/>
              </a:xfrm>
              <a:prstGeom prst="line">
                <a:avLst/>
              </a:prstGeom>
              <a:noFill/>
              <a:ln w="9525">
                <a:solidFill>
                  <a:schemeClr val="tx1"/>
                </a:solidFill>
                <a:round/>
                <a:headEnd/>
                <a:tailEnd/>
              </a:ln>
              <a:effectLst/>
            </p:spPr>
            <p:txBody>
              <a:bodyPr/>
              <a:lstStyle/>
              <a:p>
                <a:endParaRPr lang="en-US"/>
              </a:p>
            </p:txBody>
          </p:sp>
        </p:gr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Keep Making Progress</a:t>
            </a:r>
          </a:p>
        </p:txBody>
      </p:sp>
      <p:grpSp>
        <p:nvGrpSpPr>
          <p:cNvPr id="95235" name="Group 3"/>
          <p:cNvGrpSpPr>
            <a:grpSpLocks/>
          </p:cNvGrpSpPr>
          <p:nvPr/>
        </p:nvGrpSpPr>
        <p:grpSpPr bwMode="auto">
          <a:xfrm>
            <a:off x="147638" y="3808413"/>
            <a:ext cx="547687" cy="2363787"/>
            <a:chOff x="93" y="2399"/>
            <a:chExt cx="345" cy="1489"/>
          </a:xfrm>
        </p:grpSpPr>
        <p:sp>
          <p:nvSpPr>
            <p:cNvPr id="95236"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5237"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5238"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5239"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5240"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5241" name="Group 9"/>
            <p:cNvGrpSpPr>
              <a:grpSpLocks/>
            </p:cNvGrpSpPr>
            <p:nvPr/>
          </p:nvGrpSpPr>
          <p:grpSpPr bwMode="auto">
            <a:xfrm>
              <a:off x="107" y="3573"/>
              <a:ext cx="319" cy="315"/>
              <a:chOff x="3792" y="2400"/>
              <a:chExt cx="630" cy="624"/>
            </a:xfrm>
          </p:grpSpPr>
          <p:grpSp>
            <p:nvGrpSpPr>
              <p:cNvPr id="95242" name="Group 10"/>
              <p:cNvGrpSpPr>
                <a:grpSpLocks/>
              </p:cNvGrpSpPr>
              <p:nvPr/>
            </p:nvGrpSpPr>
            <p:grpSpPr bwMode="auto">
              <a:xfrm>
                <a:off x="3792" y="2400"/>
                <a:ext cx="630" cy="615"/>
                <a:chOff x="2928" y="2256"/>
                <a:chExt cx="672" cy="624"/>
              </a:xfrm>
            </p:grpSpPr>
            <p:sp>
              <p:nvSpPr>
                <p:cNvPr id="95243"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5244"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5245"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5246"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5247"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95249" name="Rectangle 17"/>
          <p:cNvSpPr>
            <a:spLocks noChangeArrowheads="1"/>
          </p:cNvSpPr>
          <p:nvPr/>
        </p:nvSpPr>
        <p:spPr bwMode="auto">
          <a:xfrm>
            <a:off x="4343400" y="2590800"/>
            <a:ext cx="15240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President</a:t>
            </a:r>
          </a:p>
        </p:txBody>
      </p:sp>
      <p:sp>
        <p:nvSpPr>
          <p:cNvPr id="95250" name="Line 18"/>
          <p:cNvSpPr>
            <a:spLocks noChangeShapeType="1"/>
          </p:cNvSpPr>
          <p:nvPr/>
        </p:nvSpPr>
        <p:spPr bwMode="auto">
          <a:xfrm>
            <a:off x="5105400" y="3200400"/>
            <a:ext cx="0" cy="304800"/>
          </a:xfrm>
          <a:prstGeom prst="line">
            <a:avLst/>
          </a:prstGeom>
          <a:noFill/>
          <a:ln w="9525">
            <a:solidFill>
              <a:schemeClr val="tx1"/>
            </a:solidFill>
            <a:round/>
            <a:headEnd/>
            <a:tailEnd/>
          </a:ln>
          <a:effectLst/>
        </p:spPr>
        <p:txBody>
          <a:bodyPr/>
          <a:lstStyle/>
          <a:p>
            <a:endParaRPr lang="en-US"/>
          </a:p>
        </p:txBody>
      </p:sp>
      <p:sp>
        <p:nvSpPr>
          <p:cNvPr id="95252" name="Rectangle 20"/>
          <p:cNvSpPr>
            <a:spLocks noChangeArrowheads="1"/>
          </p:cNvSpPr>
          <p:nvPr/>
        </p:nvSpPr>
        <p:spPr bwMode="auto">
          <a:xfrm>
            <a:off x="1447800" y="3886200"/>
            <a:ext cx="1447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Academics</a:t>
            </a:r>
          </a:p>
        </p:txBody>
      </p:sp>
      <p:sp>
        <p:nvSpPr>
          <p:cNvPr id="95253" name="Rectangle 21"/>
          <p:cNvSpPr>
            <a:spLocks noChangeArrowheads="1"/>
          </p:cNvSpPr>
          <p:nvPr/>
        </p:nvSpPr>
        <p:spPr bwMode="auto">
          <a:xfrm>
            <a:off x="45720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Facilities</a:t>
            </a:r>
          </a:p>
        </p:txBody>
      </p:sp>
      <p:sp>
        <p:nvSpPr>
          <p:cNvPr id="95254" name="Rectangle 22"/>
          <p:cNvSpPr>
            <a:spLocks noChangeArrowheads="1"/>
          </p:cNvSpPr>
          <p:nvPr/>
        </p:nvSpPr>
        <p:spPr bwMode="auto">
          <a:xfrm>
            <a:off x="5943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Student</a:t>
            </a:r>
          </a:p>
          <a:p>
            <a:pPr algn="ctr"/>
            <a:r>
              <a:rPr lang="en-US">
                <a:solidFill>
                  <a:schemeClr val="bg1"/>
                </a:solidFill>
              </a:rPr>
              <a:t>Services</a:t>
            </a:r>
          </a:p>
        </p:txBody>
      </p:sp>
      <p:sp>
        <p:nvSpPr>
          <p:cNvPr id="95255" name="Rectangle 23"/>
          <p:cNvSpPr>
            <a:spLocks noChangeArrowheads="1"/>
          </p:cNvSpPr>
          <p:nvPr/>
        </p:nvSpPr>
        <p:spPr bwMode="auto">
          <a:xfrm>
            <a:off x="3200400" y="3886200"/>
            <a:ext cx="1066800" cy="609600"/>
          </a:xfrm>
          <a:prstGeom prst="rect">
            <a:avLst/>
          </a:prstGeom>
          <a:solidFill>
            <a:schemeClr val="accent1"/>
          </a:solidFill>
          <a:ln w="76200">
            <a:solidFill>
              <a:srgbClr val="FFFF00"/>
            </a:solidFill>
            <a:miter lim="800000"/>
            <a:headEnd/>
            <a:tailEnd/>
          </a:ln>
          <a:effectLst/>
        </p:spPr>
        <p:txBody>
          <a:bodyPr wrap="none" anchor="ctr"/>
          <a:lstStyle/>
          <a:p>
            <a:pPr algn="ctr"/>
            <a:r>
              <a:rPr lang="en-US">
                <a:solidFill>
                  <a:schemeClr val="bg1"/>
                </a:solidFill>
              </a:rPr>
              <a:t>Athletics</a:t>
            </a:r>
          </a:p>
        </p:txBody>
      </p:sp>
      <p:sp>
        <p:nvSpPr>
          <p:cNvPr id="95256" name="Line 24"/>
          <p:cNvSpPr>
            <a:spLocks noChangeShapeType="1"/>
          </p:cNvSpPr>
          <p:nvPr/>
        </p:nvSpPr>
        <p:spPr bwMode="auto">
          <a:xfrm>
            <a:off x="2209800" y="3505200"/>
            <a:ext cx="5867400" cy="0"/>
          </a:xfrm>
          <a:prstGeom prst="line">
            <a:avLst/>
          </a:prstGeom>
          <a:noFill/>
          <a:ln w="9525">
            <a:solidFill>
              <a:schemeClr val="tx1"/>
            </a:solidFill>
            <a:round/>
            <a:headEnd/>
            <a:tailEnd/>
          </a:ln>
          <a:effectLst/>
        </p:spPr>
        <p:txBody>
          <a:bodyPr/>
          <a:lstStyle/>
          <a:p>
            <a:endParaRPr lang="en-US"/>
          </a:p>
        </p:txBody>
      </p:sp>
      <p:sp>
        <p:nvSpPr>
          <p:cNvPr id="95257" name="Line 25"/>
          <p:cNvSpPr>
            <a:spLocks noChangeShapeType="1"/>
          </p:cNvSpPr>
          <p:nvPr/>
        </p:nvSpPr>
        <p:spPr bwMode="auto">
          <a:xfrm flipV="1">
            <a:off x="2209800" y="3505200"/>
            <a:ext cx="0" cy="381000"/>
          </a:xfrm>
          <a:prstGeom prst="line">
            <a:avLst/>
          </a:prstGeom>
          <a:noFill/>
          <a:ln w="9525">
            <a:solidFill>
              <a:schemeClr val="tx1"/>
            </a:solidFill>
            <a:round/>
            <a:headEnd/>
            <a:tailEnd/>
          </a:ln>
          <a:effectLst/>
        </p:spPr>
        <p:txBody>
          <a:bodyPr/>
          <a:lstStyle/>
          <a:p>
            <a:endParaRPr lang="en-US"/>
          </a:p>
        </p:txBody>
      </p:sp>
      <p:sp>
        <p:nvSpPr>
          <p:cNvPr id="95258" name="Line 26"/>
          <p:cNvSpPr>
            <a:spLocks noChangeShapeType="1"/>
          </p:cNvSpPr>
          <p:nvPr/>
        </p:nvSpPr>
        <p:spPr bwMode="auto">
          <a:xfrm flipV="1">
            <a:off x="3733800" y="3505200"/>
            <a:ext cx="0" cy="381000"/>
          </a:xfrm>
          <a:prstGeom prst="line">
            <a:avLst/>
          </a:prstGeom>
          <a:noFill/>
          <a:ln w="9525">
            <a:solidFill>
              <a:schemeClr val="tx1"/>
            </a:solidFill>
            <a:round/>
            <a:headEnd/>
            <a:tailEnd/>
          </a:ln>
          <a:effectLst/>
        </p:spPr>
        <p:txBody>
          <a:bodyPr/>
          <a:lstStyle/>
          <a:p>
            <a:endParaRPr lang="en-US"/>
          </a:p>
        </p:txBody>
      </p:sp>
      <p:sp>
        <p:nvSpPr>
          <p:cNvPr id="95259" name="Line 27"/>
          <p:cNvSpPr>
            <a:spLocks noChangeShapeType="1"/>
          </p:cNvSpPr>
          <p:nvPr/>
        </p:nvSpPr>
        <p:spPr bwMode="auto">
          <a:xfrm flipV="1">
            <a:off x="5105400" y="3505200"/>
            <a:ext cx="0" cy="381000"/>
          </a:xfrm>
          <a:prstGeom prst="line">
            <a:avLst/>
          </a:prstGeom>
          <a:noFill/>
          <a:ln w="9525">
            <a:solidFill>
              <a:schemeClr val="tx1"/>
            </a:solidFill>
            <a:round/>
            <a:headEnd/>
            <a:tailEnd/>
          </a:ln>
          <a:effectLst/>
        </p:spPr>
        <p:txBody>
          <a:bodyPr/>
          <a:lstStyle/>
          <a:p>
            <a:endParaRPr lang="en-US"/>
          </a:p>
        </p:txBody>
      </p:sp>
      <p:sp>
        <p:nvSpPr>
          <p:cNvPr id="95260" name="Line 28"/>
          <p:cNvSpPr>
            <a:spLocks noChangeShapeType="1"/>
          </p:cNvSpPr>
          <p:nvPr/>
        </p:nvSpPr>
        <p:spPr bwMode="auto">
          <a:xfrm flipV="1">
            <a:off x="6553200" y="3505200"/>
            <a:ext cx="0" cy="381000"/>
          </a:xfrm>
          <a:prstGeom prst="line">
            <a:avLst/>
          </a:prstGeom>
          <a:noFill/>
          <a:ln w="9525">
            <a:solidFill>
              <a:schemeClr val="tx1"/>
            </a:solidFill>
            <a:round/>
            <a:headEnd/>
            <a:tailEnd/>
          </a:ln>
          <a:effectLst/>
        </p:spPr>
        <p:txBody>
          <a:bodyPr/>
          <a:lstStyle/>
          <a:p>
            <a:endParaRPr lang="en-US"/>
          </a:p>
        </p:txBody>
      </p:sp>
      <p:sp>
        <p:nvSpPr>
          <p:cNvPr id="95261" name="Rectangle 29"/>
          <p:cNvSpPr>
            <a:spLocks noChangeArrowheads="1"/>
          </p:cNvSpPr>
          <p:nvPr/>
        </p:nvSpPr>
        <p:spPr bwMode="auto">
          <a:xfrm>
            <a:off x="7467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Finances</a:t>
            </a:r>
          </a:p>
        </p:txBody>
      </p:sp>
      <p:sp>
        <p:nvSpPr>
          <p:cNvPr id="95262" name="Line 30"/>
          <p:cNvSpPr>
            <a:spLocks noChangeShapeType="1"/>
          </p:cNvSpPr>
          <p:nvPr/>
        </p:nvSpPr>
        <p:spPr bwMode="auto">
          <a:xfrm>
            <a:off x="8077200" y="3505200"/>
            <a:ext cx="0" cy="3810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Keep Making Progress</a:t>
            </a:r>
          </a:p>
        </p:txBody>
      </p:sp>
      <p:grpSp>
        <p:nvGrpSpPr>
          <p:cNvPr id="96259" name="Group 3"/>
          <p:cNvGrpSpPr>
            <a:grpSpLocks/>
          </p:cNvGrpSpPr>
          <p:nvPr/>
        </p:nvGrpSpPr>
        <p:grpSpPr bwMode="auto">
          <a:xfrm>
            <a:off x="147638" y="3808413"/>
            <a:ext cx="547687" cy="2363787"/>
            <a:chOff x="93" y="2399"/>
            <a:chExt cx="345" cy="1489"/>
          </a:xfrm>
        </p:grpSpPr>
        <p:sp>
          <p:nvSpPr>
            <p:cNvPr id="96260"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6261"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6262"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6263"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6264"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6265" name="Group 9"/>
            <p:cNvGrpSpPr>
              <a:grpSpLocks/>
            </p:cNvGrpSpPr>
            <p:nvPr/>
          </p:nvGrpSpPr>
          <p:grpSpPr bwMode="auto">
            <a:xfrm>
              <a:off x="107" y="3573"/>
              <a:ext cx="319" cy="315"/>
              <a:chOff x="3792" y="2400"/>
              <a:chExt cx="630" cy="624"/>
            </a:xfrm>
          </p:grpSpPr>
          <p:grpSp>
            <p:nvGrpSpPr>
              <p:cNvPr id="96266" name="Group 10"/>
              <p:cNvGrpSpPr>
                <a:grpSpLocks/>
              </p:cNvGrpSpPr>
              <p:nvPr/>
            </p:nvGrpSpPr>
            <p:grpSpPr bwMode="auto">
              <a:xfrm>
                <a:off x="3792" y="2400"/>
                <a:ext cx="630" cy="615"/>
                <a:chOff x="2928" y="2256"/>
                <a:chExt cx="672" cy="624"/>
              </a:xfrm>
            </p:grpSpPr>
            <p:sp>
              <p:nvSpPr>
                <p:cNvPr id="96267"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6268"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6269"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6270"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6271"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96273" name="Rectangle 17"/>
          <p:cNvSpPr>
            <a:spLocks noChangeArrowheads="1"/>
          </p:cNvSpPr>
          <p:nvPr/>
        </p:nvSpPr>
        <p:spPr bwMode="auto">
          <a:xfrm>
            <a:off x="4343400" y="2590800"/>
            <a:ext cx="15240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President</a:t>
            </a:r>
          </a:p>
        </p:txBody>
      </p:sp>
      <p:sp>
        <p:nvSpPr>
          <p:cNvPr id="96274" name="Line 18"/>
          <p:cNvSpPr>
            <a:spLocks noChangeShapeType="1"/>
          </p:cNvSpPr>
          <p:nvPr/>
        </p:nvSpPr>
        <p:spPr bwMode="auto">
          <a:xfrm>
            <a:off x="5105400" y="3200400"/>
            <a:ext cx="0" cy="304800"/>
          </a:xfrm>
          <a:prstGeom prst="line">
            <a:avLst/>
          </a:prstGeom>
          <a:noFill/>
          <a:ln w="9525">
            <a:solidFill>
              <a:schemeClr val="tx1"/>
            </a:solidFill>
            <a:round/>
            <a:headEnd/>
            <a:tailEnd/>
          </a:ln>
          <a:effectLst/>
        </p:spPr>
        <p:txBody>
          <a:bodyPr/>
          <a:lstStyle/>
          <a:p>
            <a:endParaRPr lang="en-US"/>
          </a:p>
        </p:txBody>
      </p:sp>
      <p:sp>
        <p:nvSpPr>
          <p:cNvPr id="96276" name="Rectangle 20"/>
          <p:cNvSpPr>
            <a:spLocks noChangeArrowheads="1"/>
          </p:cNvSpPr>
          <p:nvPr/>
        </p:nvSpPr>
        <p:spPr bwMode="auto">
          <a:xfrm>
            <a:off x="1447800" y="3886200"/>
            <a:ext cx="1447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Academics</a:t>
            </a:r>
          </a:p>
        </p:txBody>
      </p:sp>
      <p:sp>
        <p:nvSpPr>
          <p:cNvPr id="96277" name="Rectangle 21"/>
          <p:cNvSpPr>
            <a:spLocks noChangeArrowheads="1"/>
          </p:cNvSpPr>
          <p:nvPr/>
        </p:nvSpPr>
        <p:spPr bwMode="auto">
          <a:xfrm>
            <a:off x="4572000" y="3886200"/>
            <a:ext cx="1066800" cy="609600"/>
          </a:xfrm>
          <a:prstGeom prst="rect">
            <a:avLst/>
          </a:prstGeom>
          <a:solidFill>
            <a:schemeClr val="accent1"/>
          </a:solidFill>
          <a:ln w="76200">
            <a:solidFill>
              <a:srgbClr val="FFFF00"/>
            </a:solidFill>
            <a:miter lim="800000"/>
            <a:headEnd/>
            <a:tailEnd/>
          </a:ln>
          <a:effectLst/>
        </p:spPr>
        <p:txBody>
          <a:bodyPr wrap="none" anchor="ctr"/>
          <a:lstStyle/>
          <a:p>
            <a:pPr algn="ctr"/>
            <a:r>
              <a:rPr lang="en-US">
                <a:solidFill>
                  <a:schemeClr val="bg1"/>
                </a:solidFill>
              </a:rPr>
              <a:t>Facilities</a:t>
            </a:r>
          </a:p>
        </p:txBody>
      </p:sp>
      <p:sp>
        <p:nvSpPr>
          <p:cNvPr id="96278" name="Rectangle 22"/>
          <p:cNvSpPr>
            <a:spLocks noChangeArrowheads="1"/>
          </p:cNvSpPr>
          <p:nvPr/>
        </p:nvSpPr>
        <p:spPr bwMode="auto">
          <a:xfrm>
            <a:off x="5943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Student</a:t>
            </a:r>
          </a:p>
          <a:p>
            <a:pPr algn="ctr"/>
            <a:r>
              <a:rPr lang="en-US">
                <a:solidFill>
                  <a:schemeClr val="bg1"/>
                </a:solidFill>
              </a:rPr>
              <a:t>Services</a:t>
            </a:r>
          </a:p>
        </p:txBody>
      </p:sp>
      <p:sp>
        <p:nvSpPr>
          <p:cNvPr id="96279" name="Rectangle 23"/>
          <p:cNvSpPr>
            <a:spLocks noChangeArrowheads="1"/>
          </p:cNvSpPr>
          <p:nvPr/>
        </p:nvSpPr>
        <p:spPr bwMode="auto">
          <a:xfrm>
            <a:off x="32004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Athletics</a:t>
            </a:r>
          </a:p>
        </p:txBody>
      </p:sp>
      <p:sp>
        <p:nvSpPr>
          <p:cNvPr id="96280" name="Line 24"/>
          <p:cNvSpPr>
            <a:spLocks noChangeShapeType="1"/>
          </p:cNvSpPr>
          <p:nvPr/>
        </p:nvSpPr>
        <p:spPr bwMode="auto">
          <a:xfrm>
            <a:off x="2209800" y="3505200"/>
            <a:ext cx="5867400" cy="0"/>
          </a:xfrm>
          <a:prstGeom prst="line">
            <a:avLst/>
          </a:prstGeom>
          <a:noFill/>
          <a:ln w="9525">
            <a:solidFill>
              <a:schemeClr val="tx1"/>
            </a:solidFill>
            <a:round/>
            <a:headEnd/>
            <a:tailEnd/>
          </a:ln>
          <a:effectLst/>
        </p:spPr>
        <p:txBody>
          <a:bodyPr/>
          <a:lstStyle/>
          <a:p>
            <a:endParaRPr lang="en-US"/>
          </a:p>
        </p:txBody>
      </p:sp>
      <p:sp>
        <p:nvSpPr>
          <p:cNvPr id="96281" name="Line 25"/>
          <p:cNvSpPr>
            <a:spLocks noChangeShapeType="1"/>
          </p:cNvSpPr>
          <p:nvPr/>
        </p:nvSpPr>
        <p:spPr bwMode="auto">
          <a:xfrm flipV="1">
            <a:off x="2209800" y="3505200"/>
            <a:ext cx="0" cy="381000"/>
          </a:xfrm>
          <a:prstGeom prst="line">
            <a:avLst/>
          </a:prstGeom>
          <a:noFill/>
          <a:ln w="9525">
            <a:solidFill>
              <a:schemeClr val="tx1"/>
            </a:solidFill>
            <a:round/>
            <a:headEnd/>
            <a:tailEnd/>
          </a:ln>
          <a:effectLst/>
        </p:spPr>
        <p:txBody>
          <a:bodyPr/>
          <a:lstStyle/>
          <a:p>
            <a:endParaRPr lang="en-US"/>
          </a:p>
        </p:txBody>
      </p:sp>
      <p:sp>
        <p:nvSpPr>
          <p:cNvPr id="96282" name="Line 26"/>
          <p:cNvSpPr>
            <a:spLocks noChangeShapeType="1"/>
          </p:cNvSpPr>
          <p:nvPr/>
        </p:nvSpPr>
        <p:spPr bwMode="auto">
          <a:xfrm flipV="1">
            <a:off x="3733800" y="3505200"/>
            <a:ext cx="0" cy="381000"/>
          </a:xfrm>
          <a:prstGeom prst="line">
            <a:avLst/>
          </a:prstGeom>
          <a:noFill/>
          <a:ln w="9525">
            <a:solidFill>
              <a:schemeClr val="tx1"/>
            </a:solidFill>
            <a:round/>
            <a:headEnd/>
            <a:tailEnd/>
          </a:ln>
          <a:effectLst/>
        </p:spPr>
        <p:txBody>
          <a:bodyPr/>
          <a:lstStyle/>
          <a:p>
            <a:endParaRPr lang="en-US"/>
          </a:p>
        </p:txBody>
      </p:sp>
      <p:sp>
        <p:nvSpPr>
          <p:cNvPr id="96283" name="Line 27"/>
          <p:cNvSpPr>
            <a:spLocks noChangeShapeType="1"/>
          </p:cNvSpPr>
          <p:nvPr/>
        </p:nvSpPr>
        <p:spPr bwMode="auto">
          <a:xfrm flipV="1">
            <a:off x="5105400" y="3505200"/>
            <a:ext cx="0" cy="381000"/>
          </a:xfrm>
          <a:prstGeom prst="line">
            <a:avLst/>
          </a:prstGeom>
          <a:noFill/>
          <a:ln w="9525">
            <a:solidFill>
              <a:schemeClr val="tx1"/>
            </a:solidFill>
            <a:round/>
            <a:headEnd/>
            <a:tailEnd/>
          </a:ln>
          <a:effectLst/>
        </p:spPr>
        <p:txBody>
          <a:bodyPr/>
          <a:lstStyle/>
          <a:p>
            <a:endParaRPr lang="en-US"/>
          </a:p>
        </p:txBody>
      </p:sp>
      <p:sp>
        <p:nvSpPr>
          <p:cNvPr id="96284" name="Line 28"/>
          <p:cNvSpPr>
            <a:spLocks noChangeShapeType="1"/>
          </p:cNvSpPr>
          <p:nvPr/>
        </p:nvSpPr>
        <p:spPr bwMode="auto">
          <a:xfrm flipV="1">
            <a:off x="6553200" y="3505200"/>
            <a:ext cx="0" cy="381000"/>
          </a:xfrm>
          <a:prstGeom prst="line">
            <a:avLst/>
          </a:prstGeom>
          <a:noFill/>
          <a:ln w="9525">
            <a:solidFill>
              <a:schemeClr val="tx1"/>
            </a:solidFill>
            <a:round/>
            <a:headEnd/>
            <a:tailEnd/>
          </a:ln>
          <a:effectLst/>
        </p:spPr>
        <p:txBody>
          <a:bodyPr/>
          <a:lstStyle/>
          <a:p>
            <a:endParaRPr lang="en-US"/>
          </a:p>
        </p:txBody>
      </p:sp>
      <p:sp>
        <p:nvSpPr>
          <p:cNvPr id="96285" name="Rectangle 29"/>
          <p:cNvSpPr>
            <a:spLocks noChangeArrowheads="1"/>
          </p:cNvSpPr>
          <p:nvPr/>
        </p:nvSpPr>
        <p:spPr bwMode="auto">
          <a:xfrm>
            <a:off x="7467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Finances</a:t>
            </a:r>
          </a:p>
        </p:txBody>
      </p:sp>
      <p:sp>
        <p:nvSpPr>
          <p:cNvPr id="96286" name="Line 30"/>
          <p:cNvSpPr>
            <a:spLocks noChangeShapeType="1"/>
          </p:cNvSpPr>
          <p:nvPr/>
        </p:nvSpPr>
        <p:spPr bwMode="auto">
          <a:xfrm>
            <a:off x="8077200" y="3505200"/>
            <a:ext cx="0" cy="3810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70" name="Rectangle 26"/>
          <p:cNvSpPr>
            <a:spLocks noChangeArrowheads="1"/>
          </p:cNvSpPr>
          <p:nvPr/>
        </p:nvSpPr>
        <p:spPr bwMode="auto">
          <a:xfrm>
            <a:off x="1246188" y="5462588"/>
            <a:ext cx="892175" cy="838200"/>
          </a:xfrm>
          <a:prstGeom prst="rect">
            <a:avLst/>
          </a:prstGeom>
          <a:solidFill>
            <a:srgbClr val="4D4D4D"/>
          </a:solidFill>
          <a:ln w="9525">
            <a:noFill/>
            <a:miter lim="800000"/>
            <a:headEnd/>
            <a:tailEnd/>
          </a:ln>
          <a:effectLst/>
        </p:spPr>
        <p:txBody>
          <a:bodyPr wrap="none" anchor="ctr"/>
          <a:lstStyle/>
          <a:p>
            <a:endParaRPr lang="en-US"/>
          </a:p>
        </p:txBody>
      </p:sp>
      <p:grpSp>
        <p:nvGrpSpPr>
          <p:cNvPr id="57347" name="Group 3"/>
          <p:cNvGrpSpPr>
            <a:grpSpLocks/>
          </p:cNvGrpSpPr>
          <p:nvPr/>
        </p:nvGrpSpPr>
        <p:grpSpPr bwMode="auto">
          <a:xfrm>
            <a:off x="1219200" y="2209800"/>
            <a:ext cx="5184775" cy="912813"/>
            <a:chOff x="768" y="1392"/>
            <a:chExt cx="3266" cy="575"/>
          </a:xfrm>
        </p:grpSpPr>
        <p:grpSp>
          <p:nvGrpSpPr>
            <p:cNvPr id="57348" name="Group 4"/>
            <p:cNvGrpSpPr>
              <a:grpSpLocks/>
            </p:cNvGrpSpPr>
            <p:nvPr/>
          </p:nvGrpSpPr>
          <p:grpSpPr bwMode="auto">
            <a:xfrm>
              <a:off x="768" y="1392"/>
              <a:ext cx="573" cy="575"/>
              <a:chOff x="2429" y="1712"/>
              <a:chExt cx="658" cy="654"/>
            </a:xfrm>
          </p:grpSpPr>
          <p:pic>
            <p:nvPicPr>
              <p:cNvPr id="57349" name="Picture 5" descr="j0197409"/>
              <p:cNvPicPr>
                <a:picLocks noChangeAspect="1" noChangeArrowheads="1"/>
              </p:cNvPicPr>
              <p:nvPr/>
            </p:nvPicPr>
            <p:blipFill>
              <a:blip r:embed="rId2" cstate="print"/>
              <a:srcRect/>
              <a:stretch>
                <a:fillRect/>
              </a:stretch>
            </p:blipFill>
            <p:spPr bwMode="auto">
              <a:xfrm>
                <a:off x="2429" y="1712"/>
                <a:ext cx="658" cy="654"/>
              </a:xfrm>
              <a:prstGeom prst="rect">
                <a:avLst/>
              </a:prstGeom>
              <a:noFill/>
              <a:ln w="9525">
                <a:solidFill>
                  <a:srgbClr val="000000"/>
                </a:solidFill>
                <a:miter lim="800000"/>
                <a:headEnd/>
                <a:tailEnd/>
              </a:ln>
            </p:spPr>
          </p:pic>
          <p:sp>
            <p:nvSpPr>
              <p:cNvPr id="57350" name="Rectangle 6"/>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7351" name="Text Box 7"/>
            <p:cNvSpPr txBox="1">
              <a:spLocks noChangeArrowheads="1"/>
            </p:cNvSpPr>
            <p:nvPr/>
          </p:nvSpPr>
          <p:spPr bwMode="auto">
            <a:xfrm>
              <a:off x="1526" y="1516"/>
              <a:ext cx="2508" cy="327"/>
            </a:xfrm>
            <a:prstGeom prst="rect">
              <a:avLst/>
            </a:prstGeom>
            <a:noFill/>
            <a:ln w="9525">
              <a:noFill/>
              <a:miter lim="800000"/>
              <a:headEnd/>
              <a:tailEnd/>
            </a:ln>
            <a:effectLst/>
          </p:spPr>
          <p:txBody>
            <a:bodyPr wrap="none">
              <a:spAutoFit/>
            </a:bodyPr>
            <a:lstStyle/>
            <a:p>
              <a:r>
                <a:rPr lang="en-US" sz="2800"/>
                <a:t>Structuring presentation</a:t>
              </a:r>
            </a:p>
          </p:txBody>
        </p:sp>
      </p:grpSp>
      <p:grpSp>
        <p:nvGrpSpPr>
          <p:cNvPr id="57353" name="Group 9"/>
          <p:cNvGrpSpPr>
            <a:grpSpLocks/>
          </p:cNvGrpSpPr>
          <p:nvPr/>
        </p:nvGrpSpPr>
        <p:grpSpPr bwMode="auto">
          <a:xfrm>
            <a:off x="1243013" y="3311525"/>
            <a:ext cx="862012" cy="871538"/>
            <a:chOff x="4752" y="1728"/>
            <a:chExt cx="624" cy="625"/>
          </a:xfrm>
        </p:grpSpPr>
        <p:pic>
          <p:nvPicPr>
            <p:cNvPr id="57354" name="Picture 10" descr="j0198291"/>
            <p:cNvPicPr>
              <a:picLocks noChangeAspect="1" noChangeArrowheads="1"/>
            </p:cNvPicPr>
            <p:nvPr/>
          </p:nvPicPr>
          <p:blipFill>
            <a:blip r:embed="rId3" cstate="print">
              <a:lum bright="-54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57355" name="Rectangle 11"/>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7356" name="Text Box 12"/>
          <p:cNvSpPr txBox="1">
            <a:spLocks noChangeArrowheads="1"/>
          </p:cNvSpPr>
          <p:nvPr/>
        </p:nvSpPr>
        <p:spPr bwMode="auto">
          <a:xfrm>
            <a:off x="2422525" y="3487738"/>
            <a:ext cx="2698750" cy="519112"/>
          </a:xfrm>
          <a:prstGeom prst="rect">
            <a:avLst/>
          </a:prstGeom>
          <a:noFill/>
          <a:ln w="9525">
            <a:noFill/>
            <a:miter lim="800000"/>
            <a:headEnd/>
            <a:tailEnd/>
          </a:ln>
          <a:effectLst/>
        </p:spPr>
        <p:txBody>
          <a:bodyPr wrap="none">
            <a:spAutoFit/>
          </a:bodyPr>
          <a:lstStyle/>
          <a:p>
            <a:r>
              <a:rPr lang="en-US" sz="2800">
                <a:solidFill>
                  <a:srgbClr val="9999FF"/>
                </a:solidFill>
              </a:rPr>
              <a:t>Designing slides</a:t>
            </a:r>
          </a:p>
        </p:txBody>
      </p:sp>
      <p:grpSp>
        <p:nvGrpSpPr>
          <p:cNvPr id="57358" name="Group 14"/>
          <p:cNvGrpSpPr>
            <a:grpSpLocks/>
          </p:cNvGrpSpPr>
          <p:nvPr/>
        </p:nvGrpSpPr>
        <p:grpSpPr bwMode="auto">
          <a:xfrm>
            <a:off x="1225550" y="4359275"/>
            <a:ext cx="908050" cy="919163"/>
            <a:chOff x="3199" y="1710"/>
            <a:chExt cx="657" cy="658"/>
          </a:xfrm>
        </p:grpSpPr>
        <p:pic>
          <p:nvPicPr>
            <p:cNvPr id="57359" name="Picture 15" descr="BD04919_"/>
            <p:cNvPicPr>
              <a:picLocks noChangeAspect="1" noChangeArrowheads="1"/>
            </p:cNvPicPr>
            <p:nvPr/>
          </p:nvPicPr>
          <p:blipFill>
            <a:blip r:embed="rId4" cstate="print">
              <a:lum bright="-66000"/>
            </a:blip>
            <a:srcRect/>
            <a:stretch>
              <a:fillRect/>
            </a:stretch>
          </p:blipFill>
          <p:spPr bwMode="auto">
            <a:xfrm>
              <a:off x="3199" y="1710"/>
              <a:ext cx="657" cy="658"/>
            </a:xfrm>
            <a:prstGeom prst="rect">
              <a:avLst/>
            </a:prstGeom>
            <a:noFill/>
            <a:ln w="9525">
              <a:solidFill>
                <a:srgbClr val="000000"/>
              </a:solidFill>
              <a:miter lim="800000"/>
              <a:headEnd/>
              <a:tailEnd/>
            </a:ln>
          </p:spPr>
        </p:pic>
        <p:sp>
          <p:nvSpPr>
            <p:cNvPr id="57360" name="Rectangle 16"/>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7361" name="Text Box 17"/>
          <p:cNvSpPr txBox="1">
            <a:spLocks noChangeArrowheads="1"/>
          </p:cNvSpPr>
          <p:nvPr/>
        </p:nvSpPr>
        <p:spPr bwMode="auto">
          <a:xfrm>
            <a:off x="2422525" y="4559300"/>
            <a:ext cx="3200400" cy="519113"/>
          </a:xfrm>
          <a:prstGeom prst="rect">
            <a:avLst/>
          </a:prstGeom>
          <a:noFill/>
          <a:ln w="9525">
            <a:noFill/>
            <a:miter lim="800000"/>
            <a:headEnd/>
            <a:tailEnd/>
          </a:ln>
          <a:effectLst/>
        </p:spPr>
        <p:txBody>
          <a:bodyPr wrap="none">
            <a:spAutoFit/>
          </a:bodyPr>
          <a:lstStyle/>
          <a:p>
            <a:r>
              <a:rPr lang="en-US" sz="2800">
                <a:solidFill>
                  <a:srgbClr val="9999FF"/>
                </a:solidFill>
              </a:rPr>
              <a:t>Pausing techniques</a:t>
            </a:r>
          </a:p>
        </p:txBody>
      </p:sp>
      <p:sp>
        <p:nvSpPr>
          <p:cNvPr id="57363" name="Rectangle 19"/>
          <p:cNvSpPr>
            <a:spLocks noChangeArrowheads="1"/>
          </p:cNvSpPr>
          <p:nvPr/>
        </p:nvSpPr>
        <p:spPr bwMode="auto">
          <a:xfrm>
            <a:off x="1247775" y="5454650"/>
            <a:ext cx="862013" cy="869950"/>
          </a:xfrm>
          <a:prstGeom prst="rect">
            <a:avLst/>
          </a:prstGeom>
          <a:noFill/>
          <a:ln w="76200">
            <a:solidFill>
              <a:srgbClr val="000000"/>
            </a:solidFill>
            <a:miter lim="800000"/>
            <a:headEnd/>
            <a:tailEnd/>
          </a:ln>
          <a:effectLst/>
        </p:spPr>
        <p:txBody>
          <a:bodyPr wrap="none" anchor="ctr"/>
          <a:lstStyle/>
          <a:p>
            <a:endParaRPr lang="en-US"/>
          </a:p>
        </p:txBody>
      </p:sp>
      <p:sp>
        <p:nvSpPr>
          <p:cNvPr id="57366" name="Rectangle 22"/>
          <p:cNvSpPr>
            <a:spLocks noChangeArrowheads="1"/>
          </p:cNvSpPr>
          <p:nvPr/>
        </p:nvSpPr>
        <p:spPr bwMode="auto">
          <a:xfrm>
            <a:off x="1247775" y="5454650"/>
            <a:ext cx="869950" cy="857250"/>
          </a:xfrm>
          <a:prstGeom prst="rect">
            <a:avLst/>
          </a:prstGeom>
          <a:noFill/>
          <a:ln w="76200">
            <a:solidFill>
              <a:srgbClr val="000000"/>
            </a:solidFill>
            <a:miter lim="800000"/>
            <a:headEnd/>
            <a:tailEnd/>
          </a:ln>
          <a:effectLst/>
        </p:spPr>
        <p:txBody>
          <a:bodyPr wrap="none" anchor="ctr"/>
          <a:lstStyle/>
          <a:p>
            <a:endParaRPr lang="en-US"/>
          </a:p>
        </p:txBody>
      </p:sp>
      <p:pic>
        <p:nvPicPr>
          <p:cNvPr id="57367" name="Picture 23" descr="j0134563"/>
          <p:cNvPicPr>
            <a:picLocks noGrp="1" noChangeAspect="1" noChangeArrowheads="1"/>
          </p:cNvPicPr>
          <p:nvPr>
            <p:ph sz="quarter" idx="3"/>
          </p:nvPr>
        </p:nvPicPr>
        <p:blipFill>
          <a:blip r:embed="rId5" cstate="print">
            <a:lum bright="-66000"/>
          </a:blip>
          <a:srcRect/>
          <a:stretch>
            <a:fillRect/>
          </a:stretch>
        </p:blipFill>
        <p:spPr>
          <a:xfrm>
            <a:off x="1433513" y="5521325"/>
            <a:ext cx="523875" cy="771525"/>
          </a:xfrm>
          <a:noFill/>
          <a:ln/>
        </p:spPr>
      </p:pic>
      <p:sp>
        <p:nvSpPr>
          <p:cNvPr id="57368" name="Text Box 24"/>
          <p:cNvSpPr txBox="1">
            <a:spLocks noChangeArrowheads="1"/>
          </p:cNvSpPr>
          <p:nvPr/>
        </p:nvSpPr>
        <p:spPr bwMode="auto">
          <a:xfrm>
            <a:off x="2422525" y="5629275"/>
            <a:ext cx="3413125" cy="519113"/>
          </a:xfrm>
          <a:prstGeom prst="rect">
            <a:avLst/>
          </a:prstGeom>
          <a:noFill/>
          <a:ln w="9525">
            <a:noFill/>
            <a:miter lim="800000"/>
            <a:headEnd/>
            <a:tailEnd/>
          </a:ln>
          <a:effectLst/>
        </p:spPr>
        <p:txBody>
          <a:bodyPr wrap="none">
            <a:spAutoFit/>
          </a:bodyPr>
          <a:lstStyle/>
          <a:p>
            <a:r>
              <a:rPr lang="en-US" sz="2800">
                <a:solidFill>
                  <a:srgbClr val="9999FF"/>
                </a:solidFill>
              </a:rPr>
              <a:t>Answering questions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Keep Making Progress</a:t>
            </a:r>
          </a:p>
        </p:txBody>
      </p:sp>
      <p:grpSp>
        <p:nvGrpSpPr>
          <p:cNvPr id="104451" name="Group 3"/>
          <p:cNvGrpSpPr>
            <a:grpSpLocks/>
          </p:cNvGrpSpPr>
          <p:nvPr/>
        </p:nvGrpSpPr>
        <p:grpSpPr bwMode="auto">
          <a:xfrm>
            <a:off x="147638" y="3808413"/>
            <a:ext cx="547687" cy="2363787"/>
            <a:chOff x="93" y="2399"/>
            <a:chExt cx="345" cy="1489"/>
          </a:xfrm>
        </p:grpSpPr>
        <p:sp>
          <p:nvSpPr>
            <p:cNvPr id="104452"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4453"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4454"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4455"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4456"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4457" name="Group 9"/>
            <p:cNvGrpSpPr>
              <a:grpSpLocks/>
            </p:cNvGrpSpPr>
            <p:nvPr/>
          </p:nvGrpSpPr>
          <p:grpSpPr bwMode="auto">
            <a:xfrm>
              <a:off x="107" y="3573"/>
              <a:ext cx="319" cy="315"/>
              <a:chOff x="3792" y="2400"/>
              <a:chExt cx="630" cy="624"/>
            </a:xfrm>
          </p:grpSpPr>
          <p:grpSp>
            <p:nvGrpSpPr>
              <p:cNvPr id="104458" name="Group 10"/>
              <p:cNvGrpSpPr>
                <a:grpSpLocks/>
              </p:cNvGrpSpPr>
              <p:nvPr/>
            </p:nvGrpSpPr>
            <p:grpSpPr bwMode="auto">
              <a:xfrm>
                <a:off x="3792" y="2400"/>
                <a:ext cx="630" cy="615"/>
                <a:chOff x="2928" y="2256"/>
                <a:chExt cx="672" cy="624"/>
              </a:xfrm>
            </p:grpSpPr>
            <p:sp>
              <p:nvSpPr>
                <p:cNvPr id="104459"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4460"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4461"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4462"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4463"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4464" name="Rectangle 16"/>
          <p:cNvSpPr>
            <a:spLocks noChangeArrowheads="1"/>
          </p:cNvSpPr>
          <p:nvPr/>
        </p:nvSpPr>
        <p:spPr bwMode="auto">
          <a:xfrm>
            <a:off x="4343400" y="2590800"/>
            <a:ext cx="15240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President</a:t>
            </a:r>
          </a:p>
        </p:txBody>
      </p:sp>
      <p:sp>
        <p:nvSpPr>
          <p:cNvPr id="104465" name="Line 17"/>
          <p:cNvSpPr>
            <a:spLocks noChangeShapeType="1"/>
          </p:cNvSpPr>
          <p:nvPr/>
        </p:nvSpPr>
        <p:spPr bwMode="auto">
          <a:xfrm>
            <a:off x="5105400" y="3200400"/>
            <a:ext cx="0" cy="304800"/>
          </a:xfrm>
          <a:prstGeom prst="line">
            <a:avLst/>
          </a:prstGeom>
          <a:noFill/>
          <a:ln w="9525">
            <a:solidFill>
              <a:schemeClr val="tx1"/>
            </a:solidFill>
            <a:round/>
            <a:headEnd/>
            <a:tailEnd/>
          </a:ln>
          <a:effectLst/>
        </p:spPr>
        <p:txBody>
          <a:bodyPr/>
          <a:lstStyle/>
          <a:p>
            <a:endParaRPr lang="en-US"/>
          </a:p>
        </p:txBody>
      </p:sp>
      <p:sp>
        <p:nvSpPr>
          <p:cNvPr id="104466" name="Rectangle 18"/>
          <p:cNvSpPr>
            <a:spLocks noChangeArrowheads="1"/>
          </p:cNvSpPr>
          <p:nvPr/>
        </p:nvSpPr>
        <p:spPr bwMode="auto">
          <a:xfrm>
            <a:off x="1447800" y="3886200"/>
            <a:ext cx="1447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Academics</a:t>
            </a:r>
          </a:p>
        </p:txBody>
      </p:sp>
      <p:sp>
        <p:nvSpPr>
          <p:cNvPr id="104467" name="Rectangle 19"/>
          <p:cNvSpPr>
            <a:spLocks noChangeArrowheads="1"/>
          </p:cNvSpPr>
          <p:nvPr/>
        </p:nvSpPr>
        <p:spPr bwMode="auto">
          <a:xfrm>
            <a:off x="45720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Facilities</a:t>
            </a:r>
          </a:p>
        </p:txBody>
      </p:sp>
      <p:sp>
        <p:nvSpPr>
          <p:cNvPr id="104468" name="Rectangle 20"/>
          <p:cNvSpPr>
            <a:spLocks noChangeArrowheads="1"/>
          </p:cNvSpPr>
          <p:nvPr/>
        </p:nvSpPr>
        <p:spPr bwMode="auto">
          <a:xfrm>
            <a:off x="5943600" y="3886200"/>
            <a:ext cx="1219200" cy="609600"/>
          </a:xfrm>
          <a:prstGeom prst="rect">
            <a:avLst/>
          </a:prstGeom>
          <a:solidFill>
            <a:schemeClr val="accent1"/>
          </a:solidFill>
          <a:ln w="76200">
            <a:solidFill>
              <a:srgbClr val="FFFF00"/>
            </a:solidFill>
            <a:miter lim="800000"/>
            <a:headEnd/>
            <a:tailEnd/>
          </a:ln>
          <a:effectLst/>
        </p:spPr>
        <p:txBody>
          <a:bodyPr wrap="none" anchor="ctr"/>
          <a:lstStyle/>
          <a:p>
            <a:pPr algn="ctr"/>
            <a:r>
              <a:rPr lang="en-US">
                <a:solidFill>
                  <a:schemeClr val="bg1"/>
                </a:solidFill>
              </a:rPr>
              <a:t>Student</a:t>
            </a:r>
          </a:p>
          <a:p>
            <a:pPr algn="ctr"/>
            <a:r>
              <a:rPr lang="en-US">
                <a:solidFill>
                  <a:schemeClr val="bg1"/>
                </a:solidFill>
              </a:rPr>
              <a:t>Services</a:t>
            </a:r>
          </a:p>
        </p:txBody>
      </p:sp>
      <p:sp>
        <p:nvSpPr>
          <p:cNvPr id="104469" name="Rectangle 21"/>
          <p:cNvSpPr>
            <a:spLocks noChangeArrowheads="1"/>
          </p:cNvSpPr>
          <p:nvPr/>
        </p:nvSpPr>
        <p:spPr bwMode="auto">
          <a:xfrm>
            <a:off x="32004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Athletics</a:t>
            </a:r>
          </a:p>
        </p:txBody>
      </p:sp>
      <p:sp>
        <p:nvSpPr>
          <p:cNvPr id="104470" name="Line 22"/>
          <p:cNvSpPr>
            <a:spLocks noChangeShapeType="1"/>
          </p:cNvSpPr>
          <p:nvPr/>
        </p:nvSpPr>
        <p:spPr bwMode="auto">
          <a:xfrm>
            <a:off x="2209800" y="3505200"/>
            <a:ext cx="5867400" cy="0"/>
          </a:xfrm>
          <a:prstGeom prst="line">
            <a:avLst/>
          </a:prstGeom>
          <a:noFill/>
          <a:ln w="9525">
            <a:solidFill>
              <a:schemeClr val="tx1"/>
            </a:solidFill>
            <a:round/>
            <a:headEnd/>
            <a:tailEnd/>
          </a:ln>
          <a:effectLst/>
        </p:spPr>
        <p:txBody>
          <a:bodyPr/>
          <a:lstStyle/>
          <a:p>
            <a:endParaRPr lang="en-US"/>
          </a:p>
        </p:txBody>
      </p:sp>
      <p:sp>
        <p:nvSpPr>
          <p:cNvPr id="104471" name="Line 23"/>
          <p:cNvSpPr>
            <a:spLocks noChangeShapeType="1"/>
          </p:cNvSpPr>
          <p:nvPr/>
        </p:nvSpPr>
        <p:spPr bwMode="auto">
          <a:xfrm flipV="1">
            <a:off x="2209800" y="3505200"/>
            <a:ext cx="0" cy="381000"/>
          </a:xfrm>
          <a:prstGeom prst="line">
            <a:avLst/>
          </a:prstGeom>
          <a:noFill/>
          <a:ln w="9525">
            <a:solidFill>
              <a:schemeClr val="tx1"/>
            </a:solidFill>
            <a:round/>
            <a:headEnd/>
            <a:tailEnd/>
          </a:ln>
          <a:effectLst/>
        </p:spPr>
        <p:txBody>
          <a:bodyPr/>
          <a:lstStyle/>
          <a:p>
            <a:endParaRPr lang="en-US"/>
          </a:p>
        </p:txBody>
      </p:sp>
      <p:sp>
        <p:nvSpPr>
          <p:cNvPr id="104472" name="Line 24"/>
          <p:cNvSpPr>
            <a:spLocks noChangeShapeType="1"/>
          </p:cNvSpPr>
          <p:nvPr/>
        </p:nvSpPr>
        <p:spPr bwMode="auto">
          <a:xfrm flipV="1">
            <a:off x="3733800" y="3505200"/>
            <a:ext cx="0" cy="381000"/>
          </a:xfrm>
          <a:prstGeom prst="line">
            <a:avLst/>
          </a:prstGeom>
          <a:noFill/>
          <a:ln w="9525">
            <a:solidFill>
              <a:schemeClr val="tx1"/>
            </a:solidFill>
            <a:round/>
            <a:headEnd/>
            <a:tailEnd/>
          </a:ln>
          <a:effectLst/>
        </p:spPr>
        <p:txBody>
          <a:bodyPr/>
          <a:lstStyle/>
          <a:p>
            <a:endParaRPr lang="en-US"/>
          </a:p>
        </p:txBody>
      </p:sp>
      <p:sp>
        <p:nvSpPr>
          <p:cNvPr id="104473" name="Line 25"/>
          <p:cNvSpPr>
            <a:spLocks noChangeShapeType="1"/>
          </p:cNvSpPr>
          <p:nvPr/>
        </p:nvSpPr>
        <p:spPr bwMode="auto">
          <a:xfrm flipV="1">
            <a:off x="5105400" y="3505200"/>
            <a:ext cx="0" cy="381000"/>
          </a:xfrm>
          <a:prstGeom prst="line">
            <a:avLst/>
          </a:prstGeom>
          <a:noFill/>
          <a:ln w="9525">
            <a:solidFill>
              <a:schemeClr val="tx1"/>
            </a:solidFill>
            <a:round/>
            <a:headEnd/>
            <a:tailEnd/>
          </a:ln>
          <a:effectLst/>
        </p:spPr>
        <p:txBody>
          <a:bodyPr/>
          <a:lstStyle/>
          <a:p>
            <a:endParaRPr lang="en-US"/>
          </a:p>
        </p:txBody>
      </p:sp>
      <p:sp>
        <p:nvSpPr>
          <p:cNvPr id="104474" name="Line 26"/>
          <p:cNvSpPr>
            <a:spLocks noChangeShapeType="1"/>
          </p:cNvSpPr>
          <p:nvPr/>
        </p:nvSpPr>
        <p:spPr bwMode="auto">
          <a:xfrm flipV="1">
            <a:off x="6553200" y="3505200"/>
            <a:ext cx="0" cy="381000"/>
          </a:xfrm>
          <a:prstGeom prst="line">
            <a:avLst/>
          </a:prstGeom>
          <a:noFill/>
          <a:ln w="9525">
            <a:solidFill>
              <a:schemeClr val="tx1"/>
            </a:solidFill>
            <a:round/>
            <a:headEnd/>
            <a:tailEnd/>
          </a:ln>
          <a:effectLst/>
        </p:spPr>
        <p:txBody>
          <a:bodyPr/>
          <a:lstStyle/>
          <a:p>
            <a:endParaRPr lang="en-US"/>
          </a:p>
        </p:txBody>
      </p:sp>
      <p:sp>
        <p:nvSpPr>
          <p:cNvPr id="104475" name="Rectangle 27"/>
          <p:cNvSpPr>
            <a:spLocks noChangeArrowheads="1"/>
          </p:cNvSpPr>
          <p:nvPr/>
        </p:nvSpPr>
        <p:spPr bwMode="auto">
          <a:xfrm>
            <a:off x="7467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Finances</a:t>
            </a:r>
          </a:p>
        </p:txBody>
      </p:sp>
      <p:sp>
        <p:nvSpPr>
          <p:cNvPr id="104476" name="Line 28"/>
          <p:cNvSpPr>
            <a:spLocks noChangeShapeType="1"/>
          </p:cNvSpPr>
          <p:nvPr/>
        </p:nvSpPr>
        <p:spPr bwMode="auto">
          <a:xfrm>
            <a:off x="8077200" y="3505200"/>
            <a:ext cx="0" cy="3810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Keep Making Progress</a:t>
            </a:r>
          </a:p>
        </p:txBody>
      </p:sp>
      <p:grpSp>
        <p:nvGrpSpPr>
          <p:cNvPr id="105475" name="Group 3"/>
          <p:cNvGrpSpPr>
            <a:grpSpLocks/>
          </p:cNvGrpSpPr>
          <p:nvPr/>
        </p:nvGrpSpPr>
        <p:grpSpPr bwMode="auto">
          <a:xfrm>
            <a:off x="147638" y="3808413"/>
            <a:ext cx="547687" cy="2363787"/>
            <a:chOff x="93" y="2399"/>
            <a:chExt cx="345" cy="1489"/>
          </a:xfrm>
        </p:grpSpPr>
        <p:sp>
          <p:nvSpPr>
            <p:cNvPr id="105476"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5477"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5478"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5479"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5480"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5481" name="Group 9"/>
            <p:cNvGrpSpPr>
              <a:grpSpLocks/>
            </p:cNvGrpSpPr>
            <p:nvPr/>
          </p:nvGrpSpPr>
          <p:grpSpPr bwMode="auto">
            <a:xfrm>
              <a:off x="107" y="3573"/>
              <a:ext cx="319" cy="315"/>
              <a:chOff x="3792" y="2400"/>
              <a:chExt cx="630" cy="624"/>
            </a:xfrm>
          </p:grpSpPr>
          <p:grpSp>
            <p:nvGrpSpPr>
              <p:cNvPr id="105482" name="Group 10"/>
              <p:cNvGrpSpPr>
                <a:grpSpLocks/>
              </p:cNvGrpSpPr>
              <p:nvPr/>
            </p:nvGrpSpPr>
            <p:grpSpPr bwMode="auto">
              <a:xfrm>
                <a:off x="3792" y="2400"/>
                <a:ext cx="630" cy="615"/>
                <a:chOff x="2928" y="2256"/>
                <a:chExt cx="672" cy="624"/>
              </a:xfrm>
            </p:grpSpPr>
            <p:sp>
              <p:nvSpPr>
                <p:cNvPr id="105483"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5484"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5485"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5486"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5487"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5488" name="Rectangle 16"/>
          <p:cNvSpPr>
            <a:spLocks noChangeArrowheads="1"/>
          </p:cNvSpPr>
          <p:nvPr/>
        </p:nvSpPr>
        <p:spPr bwMode="auto">
          <a:xfrm>
            <a:off x="4343400" y="2590800"/>
            <a:ext cx="15240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President</a:t>
            </a:r>
          </a:p>
        </p:txBody>
      </p:sp>
      <p:sp>
        <p:nvSpPr>
          <p:cNvPr id="105489" name="Line 17"/>
          <p:cNvSpPr>
            <a:spLocks noChangeShapeType="1"/>
          </p:cNvSpPr>
          <p:nvPr/>
        </p:nvSpPr>
        <p:spPr bwMode="auto">
          <a:xfrm>
            <a:off x="5105400" y="3200400"/>
            <a:ext cx="0" cy="304800"/>
          </a:xfrm>
          <a:prstGeom prst="line">
            <a:avLst/>
          </a:prstGeom>
          <a:noFill/>
          <a:ln w="9525">
            <a:solidFill>
              <a:schemeClr val="tx1"/>
            </a:solidFill>
            <a:round/>
            <a:headEnd/>
            <a:tailEnd/>
          </a:ln>
          <a:effectLst/>
        </p:spPr>
        <p:txBody>
          <a:bodyPr/>
          <a:lstStyle/>
          <a:p>
            <a:endParaRPr lang="en-US"/>
          </a:p>
        </p:txBody>
      </p:sp>
      <p:sp>
        <p:nvSpPr>
          <p:cNvPr id="105490" name="Rectangle 18"/>
          <p:cNvSpPr>
            <a:spLocks noChangeArrowheads="1"/>
          </p:cNvSpPr>
          <p:nvPr/>
        </p:nvSpPr>
        <p:spPr bwMode="auto">
          <a:xfrm>
            <a:off x="1447800" y="3886200"/>
            <a:ext cx="1447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Academics</a:t>
            </a:r>
          </a:p>
        </p:txBody>
      </p:sp>
      <p:sp>
        <p:nvSpPr>
          <p:cNvPr id="105491" name="Rectangle 19"/>
          <p:cNvSpPr>
            <a:spLocks noChangeArrowheads="1"/>
          </p:cNvSpPr>
          <p:nvPr/>
        </p:nvSpPr>
        <p:spPr bwMode="auto">
          <a:xfrm>
            <a:off x="45720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Facilities</a:t>
            </a:r>
          </a:p>
        </p:txBody>
      </p:sp>
      <p:sp>
        <p:nvSpPr>
          <p:cNvPr id="105492" name="Rectangle 20"/>
          <p:cNvSpPr>
            <a:spLocks noChangeArrowheads="1"/>
          </p:cNvSpPr>
          <p:nvPr/>
        </p:nvSpPr>
        <p:spPr bwMode="auto">
          <a:xfrm>
            <a:off x="5943600" y="3886200"/>
            <a:ext cx="12192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Student</a:t>
            </a:r>
          </a:p>
          <a:p>
            <a:pPr algn="ctr"/>
            <a:r>
              <a:rPr lang="en-US">
                <a:solidFill>
                  <a:schemeClr val="bg1"/>
                </a:solidFill>
              </a:rPr>
              <a:t>Services</a:t>
            </a:r>
          </a:p>
        </p:txBody>
      </p:sp>
      <p:sp>
        <p:nvSpPr>
          <p:cNvPr id="105493" name="Rectangle 21"/>
          <p:cNvSpPr>
            <a:spLocks noChangeArrowheads="1"/>
          </p:cNvSpPr>
          <p:nvPr/>
        </p:nvSpPr>
        <p:spPr bwMode="auto">
          <a:xfrm>
            <a:off x="3200400" y="3886200"/>
            <a:ext cx="1066800" cy="609600"/>
          </a:xfrm>
          <a:prstGeom prst="rect">
            <a:avLst/>
          </a:prstGeom>
          <a:solidFill>
            <a:schemeClr val="accent1"/>
          </a:solidFill>
          <a:ln w="38100">
            <a:solidFill>
              <a:schemeClr val="tx1"/>
            </a:solidFill>
            <a:miter lim="800000"/>
            <a:headEnd/>
            <a:tailEnd/>
          </a:ln>
          <a:effectLst/>
        </p:spPr>
        <p:txBody>
          <a:bodyPr wrap="none" anchor="ctr"/>
          <a:lstStyle/>
          <a:p>
            <a:pPr algn="ctr"/>
            <a:r>
              <a:rPr lang="en-US">
                <a:solidFill>
                  <a:schemeClr val="bg1"/>
                </a:solidFill>
              </a:rPr>
              <a:t>Athletics</a:t>
            </a:r>
          </a:p>
        </p:txBody>
      </p:sp>
      <p:sp>
        <p:nvSpPr>
          <p:cNvPr id="105494" name="Line 22"/>
          <p:cNvSpPr>
            <a:spLocks noChangeShapeType="1"/>
          </p:cNvSpPr>
          <p:nvPr/>
        </p:nvSpPr>
        <p:spPr bwMode="auto">
          <a:xfrm>
            <a:off x="2209800" y="3505200"/>
            <a:ext cx="5867400" cy="0"/>
          </a:xfrm>
          <a:prstGeom prst="line">
            <a:avLst/>
          </a:prstGeom>
          <a:noFill/>
          <a:ln w="9525">
            <a:solidFill>
              <a:schemeClr val="tx1"/>
            </a:solidFill>
            <a:round/>
            <a:headEnd/>
            <a:tailEnd/>
          </a:ln>
          <a:effectLst/>
        </p:spPr>
        <p:txBody>
          <a:bodyPr/>
          <a:lstStyle/>
          <a:p>
            <a:endParaRPr lang="en-US"/>
          </a:p>
        </p:txBody>
      </p:sp>
      <p:sp>
        <p:nvSpPr>
          <p:cNvPr id="105495" name="Line 23"/>
          <p:cNvSpPr>
            <a:spLocks noChangeShapeType="1"/>
          </p:cNvSpPr>
          <p:nvPr/>
        </p:nvSpPr>
        <p:spPr bwMode="auto">
          <a:xfrm flipV="1">
            <a:off x="2209800" y="3505200"/>
            <a:ext cx="0" cy="381000"/>
          </a:xfrm>
          <a:prstGeom prst="line">
            <a:avLst/>
          </a:prstGeom>
          <a:noFill/>
          <a:ln w="9525">
            <a:solidFill>
              <a:schemeClr val="tx1"/>
            </a:solidFill>
            <a:round/>
            <a:headEnd/>
            <a:tailEnd/>
          </a:ln>
          <a:effectLst/>
        </p:spPr>
        <p:txBody>
          <a:bodyPr/>
          <a:lstStyle/>
          <a:p>
            <a:endParaRPr lang="en-US"/>
          </a:p>
        </p:txBody>
      </p:sp>
      <p:sp>
        <p:nvSpPr>
          <p:cNvPr id="105496" name="Line 24"/>
          <p:cNvSpPr>
            <a:spLocks noChangeShapeType="1"/>
          </p:cNvSpPr>
          <p:nvPr/>
        </p:nvSpPr>
        <p:spPr bwMode="auto">
          <a:xfrm flipV="1">
            <a:off x="3733800" y="3505200"/>
            <a:ext cx="0" cy="381000"/>
          </a:xfrm>
          <a:prstGeom prst="line">
            <a:avLst/>
          </a:prstGeom>
          <a:noFill/>
          <a:ln w="9525">
            <a:solidFill>
              <a:schemeClr val="tx1"/>
            </a:solidFill>
            <a:round/>
            <a:headEnd/>
            <a:tailEnd/>
          </a:ln>
          <a:effectLst/>
        </p:spPr>
        <p:txBody>
          <a:bodyPr/>
          <a:lstStyle/>
          <a:p>
            <a:endParaRPr lang="en-US"/>
          </a:p>
        </p:txBody>
      </p:sp>
      <p:sp>
        <p:nvSpPr>
          <p:cNvPr id="105497" name="Line 25"/>
          <p:cNvSpPr>
            <a:spLocks noChangeShapeType="1"/>
          </p:cNvSpPr>
          <p:nvPr/>
        </p:nvSpPr>
        <p:spPr bwMode="auto">
          <a:xfrm flipV="1">
            <a:off x="5105400" y="3505200"/>
            <a:ext cx="0" cy="381000"/>
          </a:xfrm>
          <a:prstGeom prst="line">
            <a:avLst/>
          </a:prstGeom>
          <a:noFill/>
          <a:ln w="9525">
            <a:solidFill>
              <a:schemeClr val="tx1"/>
            </a:solidFill>
            <a:round/>
            <a:headEnd/>
            <a:tailEnd/>
          </a:ln>
          <a:effectLst/>
        </p:spPr>
        <p:txBody>
          <a:bodyPr/>
          <a:lstStyle/>
          <a:p>
            <a:endParaRPr lang="en-US"/>
          </a:p>
        </p:txBody>
      </p:sp>
      <p:sp>
        <p:nvSpPr>
          <p:cNvPr id="105498" name="Line 26"/>
          <p:cNvSpPr>
            <a:spLocks noChangeShapeType="1"/>
          </p:cNvSpPr>
          <p:nvPr/>
        </p:nvSpPr>
        <p:spPr bwMode="auto">
          <a:xfrm flipV="1">
            <a:off x="6553200" y="3505200"/>
            <a:ext cx="0" cy="381000"/>
          </a:xfrm>
          <a:prstGeom prst="line">
            <a:avLst/>
          </a:prstGeom>
          <a:noFill/>
          <a:ln w="9525">
            <a:solidFill>
              <a:schemeClr val="tx1"/>
            </a:solidFill>
            <a:round/>
            <a:headEnd/>
            <a:tailEnd/>
          </a:ln>
          <a:effectLst/>
        </p:spPr>
        <p:txBody>
          <a:bodyPr/>
          <a:lstStyle/>
          <a:p>
            <a:endParaRPr lang="en-US"/>
          </a:p>
        </p:txBody>
      </p:sp>
      <p:sp>
        <p:nvSpPr>
          <p:cNvPr id="105499" name="Rectangle 27"/>
          <p:cNvSpPr>
            <a:spLocks noChangeArrowheads="1"/>
          </p:cNvSpPr>
          <p:nvPr/>
        </p:nvSpPr>
        <p:spPr bwMode="auto">
          <a:xfrm>
            <a:off x="7467600" y="3886200"/>
            <a:ext cx="1219200" cy="609600"/>
          </a:xfrm>
          <a:prstGeom prst="rect">
            <a:avLst/>
          </a:prstGeom>
          <a:solidFill>
            <a:schemeClr val="accent1"/>
          </a:solidFill>
          <a:ln w="76200">
            <a:solidFill>
              <a:srgbClr val="FFFF00"/>
            </a:solidFill>
            <a:miter lim="800000"/>
            <a:headEnd/>
            <a:tailEnd/>
          </a:ln>
          <a:effectLst/>
        </p:spPr>
        <p:txBody>
          <a:bodyPr wrap="none" anchor="ctr"/>
          <a:lstStyle/>
          <a:p>
            <a:pPr algn="ctr"/>
            <a:r>
              <a:rPr lang="en-US">
                <a:solidFill>
                  <a:schemeClr val="bg1"/>
                </a:solidFill>
              </a:rPr>
              <a:t>Finances</a:t>
            </a:r>
          </a:p>
        </p:txBody>
      </p:sp>
      <p:sp>
        <p:nvSpPr>
          <p:cNvPr id="105500" name="Line 28"/>
          <p:cNvSpPr>
            <a:spLocks noChangeShapeType="1"/>
          </p:cNvSpPr>
          <p:nvPr/>
        </p:nvSpPr>
        <p:spPr bwMode="auto">
          <a:xfrm>
            <a:off x="8077200" y="3505200"/>
            <a:ext cx="0" cy="3810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4800600" y="2209800"/>
            <a:ext cx="2590800" cy="1676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80808"/>
                </a:solidFill>
                <a:effectLst/>
                <a:latin typeface="Tahoma" pitchFamily="34" charset="0"/>
              </a:rPr>
              <a:t>     Key</a:t>
            </a:r>
            <a:r>
              <a:rPr kumimoji="0" lang="en-US" sz="2400" b="0" i="0" u="none" strike="noStrike" cap="none" normalizeH="0" dirty="0" smtClean="0">
                <a:ln>
                  <a:noFill/>
                </a:ln>
                <a:solidFill>
                  <a:srgbClr val="080808"/>
                </a:solidFill>
                <a:effectLst/>
                <a:latin typeface="Tahoma" pitchFamily="34" charset="0"/>
              </a:rPr>
              <a:t> Words</a:t>
            </a:r>
            <a:endParaRPr kumimoji="0" lang="en-US" sz="2400" b="0" i="0" u="none" strike="noStrike" cap="none" normalizeH="0" baseline="0" dirty="0" smtClean="0">
              <a:ln>
                <a:noFill/>
              </a:ln>
              <a:solidFill>
                <a:srgbClr val="080808"/>
              </a:solidFill>
              <a:effectLst/>
              <a:latin typeface="Tahoma" pitchFamily="34" charset="0"/>
            </a:endParaRPr>
          </a:p>
        </p:txBody>
      </p:sp>
      <p:sp>
        <p:nvSpPr>
          <p:cNvPr id="50178" name="Rectangle 2"/>
          <p:cNvSpPr>
            <a:spLocks noGrp="1" noChangeArrowheads="1"/>
          </p:cNvSpPr>
          <p:nvPr>
            <p:ph type="title"/>
          </p:nvPr>
        </p:nvSpPr>
        <p:spPr/>
        <p:txBody>
          <a:bodyPr/>
          <a:lstStyle/>
          <a:p>
            <a:r>
              <a:rPr lang="en-US" dirty="0" smtClean="0"/>
              <a:t>Acceptable Style #2</a:t>
            </a:r>
            <a:endParaRPr lang="en-US" dirty="0"/>
          </a:p>
        </p:txBody>
      </p:sp>
      <p:grpSp>
        <p:nvGrpSpPr>
          <p:cNvPr id="2" name="Group 4"/>
          <p:cNvGrpSpPr>
            <a:grpSpLocks/>
          </p:cNvGrpSpPr>
          <p:nvPr/>
        </p:nvGrpSpPr>
        <p:grpSpPr bwMode="auto">
          <a:xfrm>
            <a:off x="147638" y="3808413"/>
            <a:ext cx="547687" cy="2363787"/>
            <a:chOff x="93" y="2399"/>
            <a:chExt cx="345" cy="1489"/>
          </a:xfrm>
        </p:grpSpPr>
        <p:sp>
          <p:nvSpPr>
            <p:cNvPr id="5018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0182"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018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0184"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018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5018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0189"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019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0191"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019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132098" name="Picture 2"/>
          <p:cNvPicPr>
            <a:picLocks noChangeAspect="1" noChangeArrowheads="1"/>
          </p:cNvPicPr>
          <p:nvPr/>
        </p:nvPicPr>
        <p:blipFill>
          <a:blip r:embed="rId6" cstate="print">
            <a:lum bright="20000"/>
          </a:blip>
          <a:srcRect/>
          <a:stretch>
            <a:fillRect/>
          </a:stretch>
        </p:blipFill>
        <p:spPr bwMode="auto">
          <a:xfrm>
            <a:off x="1371600" y="2971800"/>
            <a:ext cx="4775200"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Slides Enhance Speaker</a:t>
            </a:r>
          </a:p>
        </p:txBody>
      </p:sp>
      <p:sp>
        <p:nvSpPr>
          <p:cNvPr id="48131" name="Rectangle 3"/>
          <p:cNvSpPr>
            <a:spLocks noGrp="1" noChangeArrowheads="1"/>
          </p:cNvSpPr>
          <p:nvPr>
            <p:ph type="body" idx="1"/>
          </p:nvPr>
        </p:nvSpPr>
        <p:spPr/>
        <p:txBody>
          <a:bodyPr/>
          <a:lstStyle/>
          <a:p>
            <a:r>
              <a:rPr lang="en-US"/>
              <a:t>Speaker dominates</a:t>
            </a:r>
          </a:p>
          <a:p>
            <a:pPr lvl="1"/>
            <a:r>
              <a:rPr lang="en-US"/>
              <a:t>Faces audience</a:t>
            </a:r>
          </a:p>
          <a:p>
            <a:pPr lvl="1"/>
            <a:r>
              <a:rPr lang="en-US"/>
              <a:t>Provides content</a:t>
            </a:r>
          </a:p>
          <a:p>
            <a:r>
              <a:rPr lang="en-US"/>
              <a:t>Slides support speaker</a:t>
            </a:r>
          </a:p>
          <a:p>
            <a:pPr lvl="1"/>
            <a:r>
              <a:rPr lang="en-US"/>
              <a:t>Reinforce message</a:t>
            </a:r>
          </a:p>
          <a:p>
            <a:pPr lvl="1"/>
            <a:r>
              <a:rPr lang="en-US"/>
              <a:t>Orient listeners</a:t>
            </a:r>
          </a:p>
          <a:p>
            <a:pPr lvl="1"/>
            <a:endParaRPr lang="en-US"/>
          </a:p>
        </p:txBody>
      </p:sp>
      <p:grpSp>
        <p:nvGrpSpPr>
          <p:cNvPr id="48132" name="Group 4"/>
          <p:cNvGrpSpPr>
            <a:grpSpLocks/>
          </p:cNvGrpSpPr>
          <p:nvPr/>
        </p:nvGrpSpPr>
        <p:grpSpPr bwMode="auto">
          <a:xfrm>
            <a:off x="147638" y="3808413"/>
            <a:ext cx="547687" cy="2363787"/>
            <a:chOff x="93" y="2399"/>
            <a:chExt cx="345" cy="1489"/>
          </a:xfrm>
        </p:grpSpPr>
        <p:sp>
          <p:nvSpPr>
            <p:cNvPr id="48133"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48134"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48135"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48136"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48137"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48138" name="Group 10"/>
            <p:cNvGrpSpPr>
              <a:grpSpLocks/>
            </p:cNvGrpSpPr>
            <p:nvPr/>
          </p:nvGrpSpPr>
          <p:grpSpPr bwMode="auto">
            <a:xfrm>
              <a:off x="107" y="3573"/>
              <a:ext cx="319" cy="315"/>
              <a:chOff x="3792" y="2400"/>
              <a:chExt cx="630" cy="624"/>
            </a:xfrm>
          </p:grpSpPr>
          <p:grpSp>
            <p:nvGrpSpPr>
              <p:cNvPr id="48139" name="Group 11"/>
              <p:cNvGrpSpPr>
                <a:grpSpLocks/>
              </p:cNvGrpSpPr>
              <p:nvPr/>
            </p:nvGrpSpPr>
            <p:grpSpPr bwMode="auto">
              <a:xfrm>
                <a:off x="3792" y="2400"/>
                <a:ext cx="630" cy="615"/>
                <a:chOff x="2928" y="2256"/>
                <a:chExt cx="672" cy="624"/>
              </a:xfrm>
            </p:grpSpPr>
            <p:sp>
              <p:nvSpPr>
                <p:cNvPr id="48140"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48141"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48142"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48143"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48144"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wipe(left)">
                                      <p:cBhvr>
                                        <p:cTn id="10" dur="500"/>
                                        <p:tgtEl>
                                          <p:spTgt spid="481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wipe(left)">
                                      <p:cBhvr>
                                        <p:cTn id="13" dur="500"/>
                                        <p:tgtEl>
                                          <p:spTgt spid="4813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8131">
                                            <p:txEl>
                                              <p:pRg st="3" end="3"/>
                                            </p:txEl>
                                          </p:spTgt>
                                        </p:tgtEl>
                                        <p:attrNameLst>
                                          <p:attrName>style.visibility</p:attrName>
                                        </p:attrNameLst>
                                      </p:cBhvr>
                                      <p:to>
                                        <p:strVal val="visible"/>
                                      </p:to>
                                    </p:set>
                                    <p:animEffect transition="in" filter="wipe(left)">
                                      <p:cBhvr>
                                        <p:cTn id="18" dur="500"/>
                                        <p:tgtEl>
                                          <p:spTgt spid="4813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8131">
                                            <p:txEl>
                                              <p:pRg st="4" end="4"/>
                                            </p:txEl>
                                          </p:spTgt>
                                        </p:tgtEl>
                                        <p:attrNameLst>
                                          <p:attrName>style.visibility</p:attrName>
                                        </p:attrNameLst>
                                      </p:cBhvr>
                                      <p:to>
                                        <p:strVal val="visible"/>
                                      </p:to>
                                    </p:set>
                                    <p:animEffect transition="in" filter="wipe(left)">
                                      <p:cBhvr>
                                        <p:cTn id="21" dur="500"/>
                                        <p:tgtEl>
                                          <p:spTgt spid="4813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8131">
                                            <p:txEl>
                                              <p:pRg st="5" end="5"/>
                                            </p:txEl>
                                          </p:spTgt>
                                        </p:tgtEl>
                                        <p:attrNameLst>
                                          <p:attrName>style.visibility</p:attrName>
                                        </p:attrNameLst>
                                      </p:cBhvr>
                                      <p:to>
                                        <p:strVal val="visible"/>
                                      </p:to>
                                    </p:set>
                                    <p:animEffect transition="in" filter="wipe(left)">
                                      <p:cBhvr>
                                        <p:cTn id="24" dur="500"/>
                                        <p:tgtEl>
                                          <p:spTgt spid="48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Content</a:t>
            </a:r>
          </a:p>
        </p:txBody>
      </p:sp>
      <p:sp>
        <p:nvSpPr>
          <p:cNvPr id="31747" name="Rectangle 3"/>
          <p:cNvSpPr>
            <a:spLocks noGrp="1" noChangeArrowheads="1"/>
          </p:cNvSpPr>
          <p:nvPr>
            <p:ph type="body" idx="1"/>
          </p:nvPr>
        </p:nvSpPr>
        <p:spPr/>
        <p:txBody>
          <a:bodyPr/>
          <a:lstStyle/>
          <a:p>
            <a:r>
              <a:rPr lang="en-US"/>
              <a:t>Purpose</a:t>
            </a:r>
          </a:p>
          <a:p>
            <a:pPr lvl="1"/>
            <a:r>
              <a:rPr lang="en-US"/>
              <a:t>Complement speaker</a:t>
            </a:r>
          </a:p>
          <a:p>
            <a:pPr lvl="1"/>
            <a:r>
              <a:rPr lang="en-US"/>
              <a:t>Talk ≠ technical report</a:t>
            </a:r>
          </a:p>
          <a:p>
            <a:r>
              <a:rPr lang="en-US"/>
              <a:t>Density</a:t>
            </a:r>
          </a:p>
          <a:p>
            <a:pPr lvl="1"/>
            <a:r>
              <a:rPr lang="en-US"/>
              <a:t>7 lines/page</a:t>
            </a:r>
          </a:p>
          <a:p>
            <a:pPr lvl="1"/>
            <a:r>
              <a:rPr lang="en-US"/>
              <a:t>4 words/line</a:t>
            </a:r>
          </a:p>
        </p:txBody>
      </p:sp>
      <p:grpSp>
        <p:nvGrpSpPr>
          <p:cNvPr id="31748" name="Group 4"/>
          <p:cNvGrpSpPr>
            <a:grpSpLocks/>
          </p:cNvGrpSpPr>
          <p:nvPr/>
        </p:nvGrpSpPr>
        <p:grpSpPr bwMode="auto">
          <a:xfrm>
            <a:off x="147638" y="3808413"/>
            <a:ext cx="547687" cy="2363787"/>
            <a:chOff x="93" y="2399"/>
            <a:chExt cx="345" cy="1489"/>
          </a:xfrm>
        </p:grpSpPr>
        <p:sp>
          <p:nvSpPr>
            <p:cNvPr id="31749"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31750"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31751"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31752"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31753"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1754" name="Group 10"/>
            <p:cNvGrpSpPr>
              <a:grpSpLocks/>
            </p:cNvGrpSpPr>
            <p:nvPr/>
          </p:nvGrpSpPr>
          <p:grpSpPr bwMode="auto">
            <a:xfrm>
              <a:off x="107" y="3573"/>
              <a:ext cx="319" cy="315"/>
              <a:chOff x="3792" y="2400"/>
              <a:chExt cx="630" cy="624"/>
            </a:xfrm>
          </p:grpSpPr>
          <p:grpSp>
            <p:nvGrpSpPr>
              <p:cNvPr id="31755" name="Group 11"/>
              <p:cNvGrpSpPr>
                <a:grpSpLocks/>
              </p:cNvGrpSpPr>
              <p:nvPr/>
            </p:nvGrpSpPr>
            <p:grpSpPr bwMode="auto">
              <a:xfrm>
                <a:off x="3792" y="2400"/>
                <a:ext cx="630" cy="615"/>
                <a:chOff x="2928" y="2256"/>
                <a:chExt cx="672" cy="624"/>
              </a:xfrm>
            </p:grpSpPr>
            <p:sp>
              <p:nvSpPr>
                <p:cNvPr id="31756"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31757"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31758"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31759"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31760"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wipe(left)">
                                      <p:cBhvr>
                                        <p:cTn id="10" dur="500"/>
                                        <p:tgtEl>
                                          <p:spTgt spid="3174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wipe(left)">
                                      <p:cBhvr>
                                        <p:cTn id="13" dur="500"/>
                                        <p:tgtEl>
                                          <p:spTgt spid="3174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animEffect transition="in" filter="wipe(left)">
                                      <p:cBhvr>
                                        <p:cTn id="18" dur="500"/>
                                        <p:tgtEl>
                                          <p:spTgt spid="31747">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1747">
                                            <p:txEl>
                                              <p:pRg st="4" end="4"/>
                                            </p:txEl>
                                          </p:spTgt>
                                        </p:tgtEl>
                                        <p:attrNameLst>
                                          <p:attrName>style.visibility</p:attrName>
                                        </p:attrNameLst>
                                      </p:cBhvr>
                                      <p:to>
                                        <p:strVal val="visible"/>
                                      </p:to>
                                    </p:set>
                                    <p:animEffect transition="in" filter="wipe(left)">
                                      <p:cBhvr>
                                        <p:cTn id="21" dur="500"/>
                                        <p:tgtEl>
                                          <p:spTgt spid="3174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1747">
                                            <p:txEl>
                                              <p:pRg st="5" end="5"/>
                                            </p:txEl>
                                          </p:spTgt>
                                        </p:tgtEl>
                                        <p:attrNameLst>
                                          <p:attrName>style.visibility</p:attrName>
                                        </p:attrNameLst>
                                      </p:cBhvr>
                                      <p:to>
                                        <p:strVal val="visible"/>
                                      </p:to>
                                    </p:set>
                                    <p:animEffect transition="in" filter="wipe(left)">
                                      <p:cBhvr>
                                        <p:cTn id="24"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362200" y="304800"/>
            <a:ext cx="6248400" cy="1431925"/>
          </a:xfrm>
        </p:spPr>
        <p:txBody>
          <a:bodyPr/>
          <a:lstStyle/>
          <a:p>
            <a:r>
              <a:rPr lang="en-US"/>
              <a:t>Mixing Important/ Unimportant Words</a:t>
            </a:r>
          </a:p>
        </p:txBody>
      </p:sp>
      <p:sp>
        <p:nvSpPr>
          <p:cNvPr id="97283" name="Rectangle 3"/>
          <p:cNvSpPr>
            <a:spLocks noGrp="1" noChangeArrowheads="1"/>
          </p:cNvSpPr>
          <p:nvPr>
            <p:ph type="body" idx="1"/>
          </p:nvPr>
        </p:nvSpPr>
        <p:spPr/>
        <p:txBody>
          <a:bodyPr/>
          <a:lstStyle/>
          <a:p>
            <a:r>
              <a:rPr lang="en-US"/>
              <a:t>An effective presenter considers the goal of the presentation and the amount of time that is available</a:t>
            </a:r>
          </a:p>
          <a:p>
            <a:r>
              <a:rPr lang="en-US"/>
              <a:t>The resulting presentation has the proper number of slides and the proper content per slide</a:t>
            </a:r>
          </a:p>
        </p:txBody>
      </p:sp>
      <p:grpSp>
        <p:nvGrpSpPr>
          <p:cNvPr id="97284" name="Group 4"/>
          <p:cNvGrpSpPr>
            <a:grpSpLocks/>
          </p:cNvGrpSpPr>
          <p:nvPr/>
        </p:nvGrpSpPr>
        <p:grpSpPr bwMode="auto">
          <a:xfrm>
            <a:off x="147638" y="3808413"/>
            <a:ext cx="547687" cy="2363787"/>
            <a:chOff x="93" y="2399"/>
            <a:chExt cx="345" cy="1489"/>
          </a:xfrm>
        </p:grpSpPr>
        <p:sp>
          <p:nvSpPr>
            <p:cNvPr id="97285"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7286"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7287"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7288"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7289"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7290" name="Group 10"/>
            <p:cNvGrpSpPr>
              <a:grpSpLocks/>
            </p:cNvGrpSpPr>
            <p:nvPr/>
          </p:nvGrpSpPr>
          <p:grpSpPr bwMode="auto">
            <a:xfrm>
              <a:off x="107" y="3573"/>
              <a:ext cx="319" cy="315"/>
              <a:chOff x="3792" y="2400"/>
              <a:chExt cx="630" cy="624"/>
            </a:xfrm>
          </p:grpSpPr>
          <p:grpSp>
            <p:nvGrpSpPr>
              <p:cNvPr id="97291" name="Group 11"/>
              <p:cNvGrpSpPr>
                <a:grpSpLocks/>
              </p:cNvGrpSpPr>
              <p:nvPr/>
            </p:nvGrpSpPr>
            <p:grpSpPr bwMode="auto">
              <a:xfrm>
                <a:off x="3792" y="2400"/>
                <a:ext cx="630" cy="615"/>
                <a:chOff x="2928" y="2256"/>
                <a:chExt cx="672" cy="624"/>
              </a:xfrm>
            </p:grpSpPr>
            <p:sp>
              <p:nvSpPr>
                <p:cNvPr id="97292"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7293"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7294"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7295"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7296"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97297" name="Picture 17" descr="j0104880"/>
          <p:cNvPicPr>
            <a:picLocks noGrp="1" noChangeAspect="1" noChangeArrowheads="1"/>
          </p:cNvPicPr>
          <p:nvPr>
            <p:ph sz="half" idx="4294967295"/>
          </p:nvPr>
        </p:nvPicPr>
        <p:blipFill>
          <a:blip r:embed="rId6" cstate="print"/>
          <a:srcRect/>
          <a:stretch>
            <a:fillRect/>
          </a:stretch>
        </p:blipFill>
        <p:spPr>
          <a:xfrm>
            <a:off x="1066800" y="152400"/>
            <a:ext cx="1085850" cy="1522413"/>
          </a:xfrm>
          <a:noFill/>
          <a:ln/>
        </p:spPr>
      </p:pic>
      <p:sp>
        <p:nvSpPr>
          <p:cNvPr id="97309" name="Line 29"/>
          <p:cNvSpPr>
            <a:spLocks noChangeShapeType="1"/>
          </p:cNvSpPr>
          <p:nvPr/>
        </p:nvSpPr>
        <p:spPr bwMode="auto">
          <a:xfrm>
            <a:off x="1524000" y="2286000"/>
            <a:ext cx="457200" cy="0"/>
          </a:xfrm>
          <a:prstGeom prst="line">
            <a:avLst/>
          </a:prstGeom>
          <a:noFill/>
          <a:ln w="76200">
            <a:solidFill>
              <a:srgbClr val="FF9900"/>
            </a:solidFill>
            <a:round/>
            <a:headEnd/>
            <a:tailEnd/>
          </a:ln>
          <a:effectLst/>
        </p:spPr>
        <p:txBody>
          <a:bodyPr/>
          <a:lstStyle/>
          <a:p>
            <a:endParaRPr lang="en-US"/>
          </a:p>
        </p:txBody>
      </p:sp>
      <p:sp>
        <p:nvSpPr>
          <p:cNvPr id="97310" name="Line 30"/>
          <p:cNvSpPr>
            <a:spLocks noChangeShapeType="1"/>
          </p:cNvSpPr>
          <p:nvPr/>
        </p:nvSpPr>
        <p:spPr bwMode="auto">
          <a:xfrm>
            <a:off x="2362200" y="2819400"/>
            <a:ext cx="1143000" cy="0"/>
          </a:xfrm>
          <a:prstGeom prst="line">
            <a:avLst/>
          </a:prstGeom>
          <a:noFill/>
          <a:ln w="76200">
            <a:solidFill>
              <a:srgbClr val="FF9900"/>
            </a:solidFill>
            <a:round/>
            <a:headEnd/>
            <a:tailEnd/>
          </a:ln>
          <a:effectLst/>
        </p:spPr>
        <p:txBody>
          <a:bodyPr/>
          <a:lstStyle/>
          <a:p>
            <a:endParaRPr lang="en-US"/>
          </a:p>
        </p:txBody>
      </p:sp>
      <p:sp>
        <p:nvSpPr>
          <p:cNvPr id="97311" name="Line 31"/>
          <p:cNvSpPr>
            <a:spLocks noChangeShapeType="1"/>
          </p:cNvSpPr>
          <p:nvPr/>
        </p:nvSpPr>
        <p:spPr bwMode="auto">
          <a:xfrm>
            <a:off x="5943600" y="2819400"/>
            <a:ext cx="1371600" cy="0"/>
          </a:xfrm>
          <a:prstGeom prst="line">
            <a:avLst/>
          </a:prstGeom>
          <a:noFill/>
          <a:ln w="76200">
            <a:solidFill>
              <a:srgbClr val="FF9900"/>
            </a:solidFill>
            <a:round/>
            <a:headEnd/>
            <a:tailEnd/>
          </a:ln>
          <a:effectLst/>
        </p:spPr>
        <p:txBody>
          <a:bodyPr/>
          <a:lstStyle/>
          <a:p>
            <a:endParaRPr lang="en-US"/>
          </a:p>
        </p:txBody>
      </p:sp>
      <p:sp>
        <p:nvSpPr>
          <p:cNvPr id="97312" name="Line 32"/>
          <p:cNvSpPr>
            <a:spLocks noChangeShapeType="1"/>
          </p:cNvSpPr>
          <p:nvPr/>
        </p:nvSpPr>
        <p:spPr bwMode="auto">
          <a:xfrm>
            <a:off x="2971800" y="3276600"/>
            <a:ext cx="381000" cy="0"/>
          </a:xfrm>
          <a:prstGeom prst="line">
            <a:avLst/>
          </a:prstGeom>
          <a:noFill/>
          <a:ln w="76200">
            <a:solidFill>
              <a:srgbClr val="FF9900"/>
            </a:solidFill>
            <a:round/>
            <a:headEnd/>
            <a:tailEnd/>
          </a:ln>
          <a:effectLst/>
        </p:spPr>
        <p:txBody>
          <a:bodyPr/>
          <a:lstStyle/>
          <a:p>
            <a:endParaRPr lang="en-US"/>
          </a:p>
        </p:txBody>
      </p:sp>
      <p:sp>
        <p:nvSpPr>
          <p:cNvPr id="97313" name="Line 33"/>
          <p:cNvSpPr>
            <a:spLocks noChangeShapeType="1"/>
          </p:cNvSpPr>
          <p:nvPr/>
        </p:nvSpPr>
        <p:spPr bwMode="auto">
          <a:xfrm>
            <a:off x="1524000" y="3886200"/>
            <a:ext cx="685800" cy="0"/>
          </a:xfrm>
          <a:prstGeom prst="line">
            <a:avLst/>
          </a:prstGeom>
          <a:noFill/>
          <a:ln w="76200">
            <a:solidFill>
              <a:srgbClr val="FF9900"/>
            </a:solidFill>
            <a:round/>
            <a:headEnd/>
            <a:tailEnd/>
          </a:ln>
          <a:effectLst/>
        </p:spPr>
        <p:txBody>
          <a:bodyPr/>
          <a:lstStyle/>
          <a:p>
            <a:endParaRPr lang="en-US"/>
          </a:p>
        </p:txBody>
      </p:sp>
      <p:sp>
        <p:nvSpPr>
          <p:cNvPr id="97314" name="Line 34"/>
          <p:cNvSpPr>
            <a:spLocks noChangeShapeType="1"/>
          </p:cNvSpPr>
          <p:nvPr/>
        </p:nvSpPr>
        <p:spPr bwMode="auto">
          <a:xfrm>
            <a:off x="7086600" y="3886200"/>
            <a:ext cx="533400" cy="0"/>
          </a:xfrm>
          <a:prstGeom prst="line">
            <a:avLst/>
          </a:prstGeom>
          <a:noFill/>
          <a:ln w="76200">
            <a:solidFill>
              <a:srgbClr val="FF9900"/>
            </a:solidFill>
            <a:round/>
            <a:headEnd/>
            <a:tailEnd/>
          </a:ln>
          <a:effectLst/>
        </p:spPr>
        <p:txBody>
          <a:bodyPr/>
          <a:lstStyle/>
          <a:p>
            <a:endParaRPr lang="en-US"/>
          </a:p>
        </p:txBody>
      </p:sp>
      <p:sp>
        <p:nvSpPr>
          <p:cNvPr id="97315" name="Line 35"/>
          <p:cNvSpPr>
            <a:spLocks noChangeShapeType="1"/>
          </p:cNvSpPr>
          <p:nvPr/>
        </p:nvSpPr>
        <p:spPr bwMode="auto">
          <a:xfrm>
            <a:off x="4267200" y="4343400"/>
            <a:ext cx="457200" cy="0"/>
          </a:xfrm>
          <a:prstGeom prst="line">
            <a:avLst/>
          </a:prstGeom>
          <a:noFill/>
          <a:ln w="76200">
            <a:solidFill>
              <a:srgbClr val="FF9900"/>
            </a:solidFill>
            <a:round/>
            <a:headEnd/>
            <a:tailEnd/>
          </a:ln>
          <a:effectLst/>
        </p:spPr>
        <p:txBody>
          <a:bodyPr/>
          <a:lstStyle/>
          <a:p>
            <a:endParaRPr lang="en-US"/>
          </a:p>
        </p:txBody>
      </p:sp>
      <p:sp>
        <p:nvSpPr>
          <p:cNvPr id="97316" name="Line 36"/>
          <p:cNvSpPr>
            <a:spLocks noChangeShapeType="1"/>
          </p:cNvSpPr>
          <p:nvPr/>
        </p:nvSpPr>
        <p:spPr bwMode="auto">
          <a:xfrm>
            <a:off x="5867400" y="4343400"/>
            <a:ext cx="1447800" cy="0"/>
          </a:xfrm>
          <a:prstGeom prst="line">
            <a:avLst/>
          </a:prstGeom>
          <a:noFill/>
          <a:ln w="76200">
            <a:solidFill>
              <a:srgbClr val="FF9900"/>
            </a:solidFill>
            <a:round/>
            <a:headEnd/>
            <a:tailEnd/>
          </a:ln>
          <a:effectLst/>
        </p:spPr>
        <p:txBody>
          <a:bodyPr/>
          <a:lstStyle/>
          <a:p>
            <a:endParaRPr lang="en-US"/>
          </a:p>
        </p:txBody>
      </p:sp>
      <p:sp>
        <p:nvSpPr>
          <p:cNvPr id="97318" name="Line 38"/>
          <p:cNvSpPr>
            <a:spLocks noChangeShapeType="1"/>
          </p:cNvSpPr>
          <p:nvPr/>
        </p:nvSpPr>
        <p:spPr bwMode="auto">
          <a:xfrm flipV="1">
            <a:off x="7391400" y="2286000"/>
            <a:ext cx="609600" cy="0"/>
          </a:xfrm>
          <a:prstGeom prst="line">
            <a:avLst/>
          </a:prstGeom>
          <a:noFill/>
          <a:ln w="76200">
            <a:solidFill>
              <a:srgbClr val="FF9900"/>
            </a:solidFill>
            <a:round/>
            <a:headEnd/>
            <a:tailEnd/>
          </a:ln>
          <a:effectLst/>
        </p:spPr>
        <p:txBody>
          <a:bodyPr/>
          <a:lstStyle/>
          <a:p>
            <a:endParaRPr lang="en-US"/>
          </a:p>
        </p:txBody>
      </p:sp>
      <p:sp>
        <p:nvSpPr>
          <p:cNvPr id="97319" name="Line 39"/>
          <p:cNvSpPr>
            <a:spLocks noChangeShapeType="1"/>
          </p:cNvSpPr>
          <p:nvPr/>
        </p:nvSpPr>
        <p:spPr bwMode="auto">
          <a:xfrm>
            <a:off x="4343400" y="3276600"/>
            <a:ext cx="1219200" cy="0"/>
          </a:xfrm>
          <a:prstGeom prst="line">
            <a:avLst/>
          </a:prstGeom>
          <a:noFill/>
          <a:ln w="76200">
            <a:solidFill>
              <a:srgbClr val="FF9900"/>
            </a:solidFill>
            <a:round/>
            <a:headEnd/>
            <a:tailEnd/>
          </a:ln>
          <a:effectLst/>
        </p:spPr>
        <p:txBody>
          <a:bodyPr/>
          <a:lstStyle/>
          <a:p>
            <a:endParaRPr lang="en-US"/>
          </a:p>
        </p:txBody>
      </p:sp>
      <p:sp>
        <p:nvSpPr>
          <p:cNvPr id="97320" name="Line 40"/>
          <p:cNvSpPr>
            <a:spLocks noChangeShapeType="1"/>
          </p:cNvSpPr>
          <p:nvPr/>
        </p:nvSpPr>
        <p:spPr bwMode="auto">
          <a:xfrm>
            <a:off x="1524000" y="3276600"/>
            <a:ext cx="1371600" cy="0"/>
          </a:xfrm>
          <a:prstGeom prst="line">
            <a:avLst/>
          </a:prstGeom>
          <a:noFill/>
          <a:ln w="76200">
            <a:solidFill>
              <a:srgbClr val="FF9900"/>
            </a:solidFill>
            <a:round/>
            <a:headEnd/>
            <a:tailEnd/>
          </a:ln>
          <a:effectLst/>
        </p:spPr>
        <p:txBody>
          <a:bodyPr/>
          <a:lstStyle/>
          <a:p>
            <a:endParaRPr lang="en-US"/>
          </a:p>
        </p:txBody>
      </p:sp>
      <p:sp>
        <p:nvSpPr>
          <p:cNvPr id="97321" name="Line 41"/>
          <p:cNvSpPr>
            <a:spLocks noChangeShapeType="1"/>
          </p:cNvSpPr>
          <p:nvPr/>
        </p:nvSpPr>
        <p:spPr bwMode="auto">
          <a:xfrm>
            <a:off x="6400800" y="3886200"/>
            <a:ext cx="609600" cy="0"/>
          </a:xfrm>
          <a:prstGeom prst="line">
            <a:avLst/>
          </a:prstGeom>
          <a:noFill/>
          <a:ln w="76200">
            <a:solidFill>
              <a:srgbClr val="FF9900"/>
            </a:solidFill>
            <a:round/>
            <a:headEnd/>
            <a:tailEnd/>
          </a:ln>
          <a:effectLst/>
        </p:spPr>
        <p:txBody>
          <a:bodyPr/>
          <a:lstStyle/>
          <a:p>
            <a:endParaRPr lang="en-US"/>
          </a:p>
        </p:txBody>
      </p:sp>
      <p:sp>
        <p:nvSpPr>
          <p:cNvPr id="97324" name="Line 44"/>
          <p:cNvSpPr>
            <a:spLocks noChangeShapeType="1"/>
          </p:cNvSpPr>
          <p:nvPr/>
        </p:nvSpPr>
        <p:spPr bwMode="auto">
          <a:xfrm>
            <a:off x="2133600" y="2286000"/>
            <a:ext cx="3352800" cy="0"/>
          </a:xfrm>
          <a:prstGeom prst="line">
            <a:avLst/>
          </a:prstGeom>
          <a:noFill/>
          <a:ln w="76200">
            <a:solidFill>
              <a:srgbClr val="FF9900"/>
            </a:solidFill>
            <a:round/>
            <a:headEnd/>
            <a:tailEnd/>
          </a:ln>
          <a:effectLst/>
        </p:spPr>
        <p:txBody>
          <a:bodyPr/>
          <a:lstStyle/>
          <a:p>
            <a:endParaRPr lang="en-US"/>
          </a:p>
        </p:txBody>
      </p:sp>
      <p:sp>
        <p:nvSpPr>
          <p:cNvPr id="97326" name="Line 46"/>
          <p:cNvSpPr>
            <a:spLocks noChangeShapeType="1"/>
          </p:cNvSpPr>
          <p:nvPr/>
        </p:nvSpPr>
        <p:spPr bwMode="auto">
          <a:xfrm>
            <a:off x="2362200" y="3886200"/>
            <a:ext cx="3886200" cy="0"/>
          </a:xfrm>
          <a:prstGeom prst="line">
            <a:avLst/>
          </a:prstGeom>
          <a:noFill/>
          <a:ln w="76200">
            <a:solidFill>
              <a:srgbClr val="FF99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wipe(left)">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wipe(left)">
                                      <p:cBhvr>
                                        <p:cTn id="12" dur="500"/>
                                        <p:tgtEl>
                                          <p:spTgt spid="97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7309"/>
                                        </p:tgtEl>
                                        <p:attrNameLst>
                                          <p:attrName>style.visibility</p:attrName>
                                        </p:attrNameLst>
                                      </p:cBhvr>
                                      <p:to>
                                        <p:strVal val="visible"/>
                                      </p:to>
                                    </p:set>
                                    <p:animEffect transition="in" filter="wipe(left)">
                                      <p:cBhvr>
                                        <p:cTn id="17" dur="500"/>
                                        <p:tgtEl>
                                          <p:spTgt spid="973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7318"/>
                                        </p:tgtEl>
                                        <p:attrNameLst>
                                          <p:attrName>style.visibility</p:attrName>
                                        </p:attrNameLst>
                                      </p:cBhvr>
                                      <p:to>
                                        <p:strVal val="visible"/>
                                      </p:to>
                                    </p:set>
                                    <p:animEffect transition="in" filter="wipe(left)">
                                      <p:cBhvr>
                                        <p:cTn id="22" dur="500"/>
                                        <p:tgtEl>
                                          <p:spTgt spid="973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310"/>
                                        </p:tgtEl>
                                        <p:attrNameLst>
                                          <p:attrName>style.visibility</p:attrName>
                                        </p:attrNameLst>
                                      </p:cBhvr>
                                      <p:to>
                                        <p:strVal val="visible"/>
                                      </p:to>
                                    </p:set>
                                    <p:animEffect transition="in" filter="wipe(left)">
                                      <p:cBhvr>
                                        <p:cTn id="27" dur="500"/>
                                        <p:tgtEl>
                                          <p:spTgt spid="973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7311"/>
                                        </p:tgtEl>
                                        <p:attrNameLst>
                                          <p:attrName>style.visibility</p:attrName>
                                        </p:attrNameLst>
                                      </p:cBhvr>
                                      <p:to>
                                        <p:strVal val="visible"/>
                                      </p:to>
                                    </p:set>
                                    <p:animEffect transition="in" filter="wipe(left)">
                                      <p:cBhvr>
                                        <p:cTn id="32" dur="500"/>
                                        <p:tgtEl>
                                          <p:spTgt spid="973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7312"/>
                                        </p:tgtEl>
                                        <p:attrNameLst>
                                          <p:attrName>style.visibility</p:attrName>
                                        </p:attrNameLst>
                                      </p:cBhvr>
                                      <p:to>
                                        <p:strVal val="visible"/>
                                      </p:to>
                                    </p:set>
                                    <p:animEffect transition="in" filter="wipe(left)">
                                      <p:cBhvr>
                                        <p:cTn id="37" dur="500"/>
                                        <p:tgtEl>
                                          <p:spTgt spid="973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7313"/>
                                        </p:tgtEl>
                                        <p:attrNameLst>
                                          <p:attrName>style.visibility</p:attrName>
                                        </p:attrNameLst>
                                      </p:cBhvr>
                                      <p:to>
                                        <p:strVal val="visible"/>
                                      </p:to>
                                    </p:set>
                                    <p:animEffect transition="in" filter="wipe(left)">
                                      <p:cBhvr>
                                        <p:cTn id="42" dur="500"/>
                                        <p:tgtEl>
                                          <p:spTgt spid="973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7314"/>
                                        </p:tgtEl>
                                        <p:attrNameLst>
                                          <p:attrName>style.visibility</p:attrName>
                                        </p:attrNameLst>
                                      </p:cBhvr>
                                      <p:to>
                                        <p:strVal val="visible"/>
                                      </p:to>
                                    </p:set>
                                    <p:animEffect transition="in" filter="wipe(left)">
                                      <p:cBhvr>
                                        <p:cTn id="47" dur="500"/>
                                        <p:tgtEl>
                                          <p:spTgt spid="973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7315"/>
                                        </p:tgtEl>
                                        <p:attrNameLst>
                                          <p:attrName>style.visibility</p:attrName>
                                        </p:attrNameLst>
                                      </p:cBhvr>
                                      <p:to>
                                        <p:strVal val="visible"/>
                                      </p:to>
                                    </p:set>
                                    <p:animEffect transition="in" filter="wipe(left)">
                                      <p:cBhvr>
                                        <p:cTn id="52" dur="500"/>
                                        <p:tgtEl>
                                          <p:spTgt spid="973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7316"/>
                                        </p:tgtEl>
                                        <p:attrNameLst>
                                          <p:attrName>style.visibility</p:attrName>
                                        </p:attrNameLst>
                                      </p:cBhvr>
                                      <p:to>
                                        <p:strVal val="visible"/>
                                      </p:to>
                                    </p:set>
                                    <p:animEffect transition="in" filter="wipe(left)">
                                      <p:cBhvr>
                                        <p:cTn id="57" dur="500"/>
                                        <p:tgtEl>
                                          <p:spTgt spid="973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7320"/>
                                        </p:tgtEl>
                                        <p:attrNameLst>
                                          <p:attrName>style.visibility</p:attrName>
                                        </p:attrNameLst>
                                      </p:cBhvr>
                                      <p:to>
                                        <p:strVal val="visible"/>
                                      </p:to>
                                    </p:set>
                                    <p:animEffect transition="in" filter="wipe(left)">
                                      <p:cBhvr>
                                        <p:cTn id="62" dur="500"/>
                                        <p:tgtEl>
                                          <p:spTgt spid="973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7319"/>
                                        </p:tgtEl>
                                        <p:attrNameLst>
                                          <p:attrName>style.visibility</p:attrName>
                                        </p:attrNameLst>
                                      </p:cBhvr>
                                      <p:to>
                                        <p:strVal val="visible"/>
                                      </p:to>
                                    </p:set>
                                    <p:animEffect transition="in" filter="wipe(left)">
                                      <p:cBhvr>
                                        <p:cTn id="67" dur="500"/>
                                        <p:tgtEl>
                                          <p:spTgt spid="973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97321"/>
                                        </p:tgtEl>
                                        <p:attrNameLst>
                                          <p:attrName>style.visibility</p:attrName>
                                        </p:attrNameLst>
                                      </p:cBhvr>
                                      <p:to>
                                        <p:strVal val="visible"/>
                                      </p:to>
                                    </p:set>
                                    <p:animEffect transition="in" filter="wipe(left)">
                                      <p:cBhvr>
                                        <p:cTn id="72" dur="500"/>
                                        <p:tgtEl>
                                          <p:spTgt spid="9732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97324"/>
                                        </p:tgtEl>
                                        <p:attrNameLst>
                                          <p:attrName>style.visibility</p:attrName>
                                        </p:attrNameLst>
                                      </p:cBhvr>
                                      <p:to>
                                        <p:strVal val="visible"/>
                                      </p:to>
                                    </p:set>
                                    <p:animEffect transition="in" filter="wipe(left)">
                                      <p:cBhvr>
                                        <p:cTn id="77" dur="500"/>
                                        <p:tgtEl>
                                          <p:spTgt spid="9732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97326"/>
                                        </p:tgtEl>
                                        <p:attrNameLst>
                                          <p:attrName>style.visibility</p:attrName>
                                        </p:attrNameLst>
                                      </p:cBhvr>
                                      <p:to>
                                        <p:strVal val="visible"/>
                                      </p:to>
                                    </p:set>
                                    <p:animEffect transition="in" filter="wipe(left)">
                                      <p:cBhvr>
                                        <p:cTn id="82" dur="500"/>
                                        <p:tgtEl>
                                          <p:spTgt spid="97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97309" grpId="0" animBg="1"/>
      <p:bldP spid="97310" grpId="0" animBg="1"/>
      <p:bldP spid="97311" grpId="0" animBg="1"/>
      <p:bldP spid="97312" grpId="0" animBg="1"/>
      <p:bldP spid="97313" grpId="0" animBg="1"/>
      <p:bldP spid="97314" grpId="0" animBg="1"/>
      <p:bldP spid="97315" grpId="0" animBg="1"/>
      <p:bldP spid="97316" grpId="0" animBg="1"/>
      <p:bldP spid="97318" grpId="0" animBg="1"/>
      <p:bldP spid="97319" grpId="0" animBg="1"/>
      <p:bldP spid="97320" grpId="0" animBg="1"/>
      <p:bldP spid="97321" grpId="0" animBg="1"/>
      <p:bldP spid="97324" grpId="0" animBg="1"/>
      <p:bldP spid="9732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43000" y="304800"/>
            <a:ext cx="7467600" cy="1431925"/>
          </a:xfrm>
        </p:spPr>
        <p:txBody>
          <a:bodyPr/>
          <a:lstStyle/>
          <a:p>
            <a:r>
              <a:rPr lang="en-US"/>
              <a:t>Important Words Only</a:t>
            </a:r>
          </a:p>
        </p:txBody>
      </p:sp>
      <p:sp>
        <p:nvSpPr>
          <p:cNvPr id="98307" name="Rectangle 3"/>
          <p:cNvSpPr>
            <a:spLocks noGrp="1" noChangeArrowheads="1"/>
          </p:cNvSpPr>
          <p:nvPr>
            <p:ph type="body" idx="1"/>
          </p:nvPr>
        </p:nvSpPr>
        <p:spPr/>
        <p:txBody>
          <a:bodyPr/>
          <a:lstStyle/>
          <a:p>
            <a:r>
              <a:rPr lang="en-US"/>
              <a:t>Consider</a:t>
            </a:r>
          </a:p>
          <a:p>
            <a:pPr lvl="1"/>
            <a:r>
              <a:rPr lang="en-US"/>
              <a:t>Presentation goal</a:t>
            </a:r>
          </a:p>
          <a:p>
            <a:pPr lvl="1"/>
            <a:r>
              <a:rPr lang="en-US"/>
              <a:t>Available time</a:t>
            </a:r>
          </a:p>
          <a:p>
            <a:r>
              <a:rPr lang="en-US"/>
              <a:t>Select</a:t>
            </a:r>
          </a:p>
          <a:p>
            <a:pPr lvl="1"/>
            <a:r>
              <a:rPr lang="en-US"/>
              <a:t>Slide count</a:t>
            </a:r>
          </a:p>
          <a:p>
            <a:pPr lvl="1"/>
            <a:r>
              <a:rPr lang="en-US"/>
              <a:t>Slide content</a:t>
            </a:r>
          </a:p>
          <a:p>
            <a:endParaRPr lang="en-US"/>
          </a:p>
        </p:txBody>
      </p:sp>
      <p:grpSp>
        <p:nvGrpSpPr>
          <p:cNvPr id="98308" name="Group 4"/>
          <p:cNvGrpSpPr>
            <a:grpSpLocks/>
          </p:cNvGrpSpPr>
          <p:nvPr/>
        </p:nvGrpSpPr>
        <p:grpSpPr bwMode="auto">
          <a:xfrm>
            <a:off x="147638" y="3808413"/>
            <a:ext cx="547687" cy="2363787"/>
            <a:chOff x="93" y="2399"/>
            <a:chExt cx="345" cy="1489"/>
          </a:xfrm>
        </p:grpSpPr>
        <p:sp>
          <p:nvSpPr>
            <p:cNvPr id="98309"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8310"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8311"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8312"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8313"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8314" name="Group 10"/>
            <p:cNvGrpSpPr>
              <a:grpSpLocks/>
            </p:cNvGrpSpPr>
            <p:nvPr/>
          </p:nvGrpSpPr>
          <p:grpSpPr bwMode="auto">
            <a:xfrm>
              <a:off x="107" y="3573"/>
              <a:ext cx="319" cy="315"/>
              <a:chOff x="3792" y="2400"/>
              <a:chExt cx="630" cy="624"/>
            </a:xfrm>
          </p:grpSpPr>
          <p:grpSp>
            <p:nvGrpSpPr>
              <p:cNvPr id="98315" name="Group 11"/>
              <p:cNvGrpSpPr>
                <a:grpSpLocks/>
              </p:cNvGrpSpPr>
              <p:nvPr/>
            </p:nvGrpSpPr>
            <p:grpSpPr bwMode="auto">
              <a:xfrm>
                <a:off x="3792" y="2400"/>
                <a:ext cx="630" cy="615"/>
                <a:chOff x="2928" y="2256"/>
                <a:chExt cx="672" cy="624"/>
              </a:xfrm>
            </p:grpSpPr>
            <p:sp>
              <p:nvSpPr>
                <p:cNvPr id="98316"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8317"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8318"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8319"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8320"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left)">
                                      <p:cBhvr>
                                        <p:cTn id="7" dur="500"/>
                                        <p:tgtEl>
                                          <p:spTgt spid="983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8307">
                                            <p:txEl>
                                              <p:pRg st="1" end="1"/>
                                            </p:txEl>
                                          </p:spTgt>
                                        </p:tgtEl>
                                        <p:attrNameLst>
                                          <p:attrName>style.visibility</p:attrName>
                                        </p:attrNameLst>
                                      </p:cBhvr>
                                      <p:to>
                                        <p:strVal val="visible"/>
                                      </p:to>
                                    </p:set>
                                    <p:animEffect transition="in" filter="wipe(left)">
                                      <p:cBhvr>
                                        <p:cTn id="10" dur="500"/>
                                        <p:tgtEl>
                                          <p:spTgt spid="9830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8307">
                                            <p:txEl>
                                              <p:pRg st="2" end="2"/>
                                            </p:txEl>
                                          </p:spTgt>
                                        </p:tgtEl>
                                        <p:attrNameLst>
                                          <p:attrName>style.visibility</p:attrName>
                                        </p:attrNameLst>
                                      </p:cBhvr>
                                      <p:to>
                                        <p:strVal val="visible"/>
                                      </p:to>
                                    </p:set>
                                    <p:animEffect transition="in" filter="wipe(left)">
                                      <p:cBhvr>
                                        <p:cTn id="13" dur="500"/>
                                        <p:tgtEl>
                                          <p:spTgt spid="983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8307">
                                            <p:txEl>
                                              <p:pRg st="3" end="3"/>
                                            </p:txEl>
                                          </p:spTgt>
                                        </p:tgtEl>
                                        <p:attrNameLst>
                                          <p:attrName>style.visibility</p:attrName>
                                        </p:attrNameLst>
                                      </p:cBhvr>
                                      <p:to>
                                        <p:strVal val="visible"/>
                                      </p:to>
                                    </p:set>
                                    <p:animEffect transition="in" filter="wipe(left)">
                                      <p:cBhvr>
                                        <p:cTn id="18" dur="500"/>
                                        <p:tgtEl>
                                          <p:spTgt spid="98307">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8307">
                                            <p:txEl>
                                              <p:pRg st="4" end="4"/>
                                            </p:txEl>
                                          </p:spTgt>
                                        </p:tgtEl>
                                        <p:attrNameLst>
                                          <p:attrName>style.visibility</p:attrName>
                                        </p:attrNameLst>
                                      </p:cBhvr>
                                      <p:to>
                                        <p:strVal val="visible"/>
                                      </p:to>
                                    </p:set>
                                    <p:animEffect transition="in" filter="wipe(left)">
                                      <p:cBhvr>
                                        <p:cTn id="21" dur="500"/>
                                        <p:tgtEl>
                                          <p:spTgt spid="9830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8307">
                                            <p:txEl>
                                              <p:pRg st="5" end="5"/>
                                            </p:txEl>
                                          </p:spTgt>
                                        </p:tgtEl>
                                        <p:attrNameLst>
                                          <p:attrName>style.visibility</p:attrName>
                                        </p:attrNameLst>
                                      </p:cBhvr>
                                      <p:to>
                                        <p:strVal val="visible"/>
                                      </p:to>
                                    </p:set>
                                    <p:animEffect transition="in" filter="wipe(left)">
                                      <p:cBhvr>
                                        <p:cTn id="24" dur="500"/>
                                        <p:tgtEl>
                                          <p:spTgt spid="983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90800" y="152400"/>
            <a:ext cx="6019800" cy="1524000"/>
          </a:xfrm>
        </p:spPr>
        <p:txBody>
          <a:bodyPr/>
          <a:lstStyle/>
          <a:p>
            <a:r>
              <a:rPr lang="en-US"/>
              <a:t>“Fly In” Fails</a:t>
            </a:r>
          </a:p>
        </p:txBody>
      </p:sp>
      <p:sp>
        <p:nvSpPr>
          <p:cNvPr id="3075" name="Rectangle 3"/>
          <p:cNvSpPr>
            <a:spLocks noGrp="1" noChangeArrowheads="1"/>
          </p:cNvSpPr>
          <p:nvPr>
            <p:ph type="body" sz="half" idx="1"/>
          </p:nvPr>
        </p:nvSpPr>
        <p:spPr>
          <a:xfrm>
            <a:off x="1066800" y="1981200"/>
            <a:ext cx="7696200" cy="4114800"/>
          </a:xfrm>
        </p:spPr>
        <p:txBody>
          <a:bodyPr/>
          <a:lstStyle/>
          <a:p>
            <a:r>
              <a:rPr lang="en-US"/>
              <a:t>Could you read this?</a:t>
            </a:r>
          </a:p>
          <a:p>
            <a:r>
              <a:rPr lang="en-US"/>
              <a:t>How about this one?</a:t>
            </a:r>
          </a:p>
          <a:p>
            <a:r>
              <a:rPr lang="en-US"/>
              <a:t>Maybe the third time is the charm!</a:t>
            </a:r>
          </a:p>
        </p:txBody>
      </p:sp>
      <p:grpSp>
        <p:nvGrpSpPr>
          <p:cNvPr id="3076" name="Group 4"/>
          <p:cNvGrpSpPr>
            <a:grpSpLocks/>
          </p:cNvGrpSpPr>
          <p:nvPr/>
        </p:nvGrpSpPr>
        <p:grpSpPr bwMode="auto">
          <a:xfrm>
            <a:off x="147638" y="3808413"/>
            <a:ext cx="547687" cy="2363787"/>
            <a:chOff x="93" y="2399"/>
            <a:chExt cx="345" cy="1489"/>
          </a:xfrm>
        </p:grpSpPr>
        <p:sp>
          <p:nvSpPr>
            <p:cNvPr id="3077"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3078"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3079"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3080"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3081"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082" name="Group 10"/>
            <p:cNvGrpSpPr>
              <a:grpSpLocks/>
            </p:cNvGrpSpPr>
            <p:nvPr/>
          </p:nvGrpSpPr>
          <p:grpSpPr bwMode="auto">
            <a:xfrm>
              <a:off x="107" y="3573"/>
              <a:ext cx="319" cy="315"/>
              <a:chOff x="3792" y="2400"/>
              <a:chExt cx="630" cy="624"/>
            </a:xfrm>
          </p:grpSpPr>
          <p:grpSp>
            <p:nvGrpSpPr>
              <p:cNvPr id="3083" name="Group 11"/>
              <p:cNvGrpSpPr>
                <a:grpSpLocks/>
              </p:cNvGrpSpPr>
              <p:nvPr/>
            </p:nvGrpSpPr>
            <p:grpSpPr bwMode="auto">
              <a:xfrm>
                <a:off x="3792" y="2400"/>
                <a:ext cx="630" cy="615"/>
                <a:chOff x="2928" y="2256"/>
                <a:chExt cx="672" cy="624"/>
              </a:xfrm>
            </p:grpSpPr>
            <p:sp>
              <p:nvSpPr>
                <p:cNvPr id="3084"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3085"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3086"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3087"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3088"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3089" name="Picture 17" descr="j0104880"/>
          <p:cNvPicPr>
            <a:picLocks noGrp="1" noChangeAspect="1" noChangeArrowheads="1"/>
          </p:cNvPicPr>
          <p:nvPr>
            <p:ph sz="half" idx="2"/>
          </p:nvPr>
        </p:nvPicPr>
        <p:blipFill>
          <a:blip r:embed="rId6" cstate="print"/>
          <a:srcRect/>
          <a:stretch>
            <a:fillRect/>
          </a:stretch>
        </p:blipFill>
        <p:spPr>
          <a:xfrm>
            <a:off x="1143000" y="152400"/>
            <a:ext cx="1143000" cy="15240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“Wipe from Left” Works</a:t>
            </a:r>
          </a:p>
        </p:txBody>
      </p:sp>
      <p:sp>
        <p:nvSpPr>
          <p:cNvPr id="4099" name="Rectangle 3"/>
          <p:cNvSpPr>
            <a:spLocks noGrp="1" noChangeArrowheads="1"/>
          </p:cNvSpPr>
          <p:nvPr>
            <p:ph type="body" idx="1"/>
          </p:nvPr>
        </p:nvSpPr>
        <p:spPr/>
        <p:txBody>
          <a:bodyPr/>
          <a:lstStyle/>
          <a:p>
            <a:r>
              <a:rPr lang="en-US"/>
              <a:t>Less distracting</a:t>
            </a:r>
          </a:p>
          <a:p>
            <a:r>
              <a:rPr lang="en-US"/>
              <a:t>Reduces eye movement</a:t>
            </a:r>
          </a:p>
          <a:p>
            <a:r>
              <a:rPr lang="en-US"/>
              <a:t>Increases readability</a:t>
            </a:r>
          </a:p>
          <a:p>
            <a:endParaRPr lang="en-US"/>
          </a:p>
        </p:txBody>
      </p:sp>
      <p:grpSp>
        <p:nvGrpSpPr>
          <p:cNvPr id="4100" name="Group 4"/>
          <p:cNvGrpSpPr>
            <a:grpSpLocks/>
          </p:cNvGrpSpPr>
          <p:nvPr/>
        </p:nvGrpSpPr>
        <p:grpSpPr bwMode="auto">
          <a:xfrm>
            <a:off x="147638" y="3808413"/>
            <a:ext cx="547687" cy="2363787"/>
            <a:chOff x="93" y="2399"/>
            <a:chExt cx="345" cy="1489"/>
          </a:xfrm>
        </p:grpSpPr>
        <p:sp>
          <p:nvSpPr>
            <p:cNvPr id="410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4102"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410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4104"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410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4106" name="Group 10"/>
            <p:cNvGrpSpPr>
              <a:grpSpLocks/>
            </p:cNvGrpSpPr>
            <p:nvPr/>
          </p:nvGrpSpPr>
          <p:grpSpPr bwMode="auto">
            <a:xfrm>
              <a:off x="107" y="3573"/>
              <a:ext cx="319" cy="315"/>
              <a:chOff x="3792" y="2400"/>
              <a:chExt cx="630" cy="624"/>
            </a:xfrm>
          </p:grpSpPr>
          <p:grpSp>
            <p:nvGrpSpPr>
              <p:cNvPr id="4107" name="Group 11"/>
              <p:cNvGrpSpPr>
                <a:grpSpLocks/>
              </p:cNvGrpSpPr>
              <p:nvPr/>
            </p:nvGrpSpPr>
            <p:grpSpPr bwMode="auto">
              <a:xfrm>
                <a:off x="3792" y="2400"/>
                <a:ext cx="630" cy="615"/>
                <a:chOff x="2928" y="2256"/>
                <a:chExt cx="672" cy="624"/>
              </a:xfrm>
            </p:grpSpPr>
            <p:sp>
              <p:nvSpPr>
                <p:cNvPr id="410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4109"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411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4111"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411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6000" y="304800"/>
            <a:ext cx="6324600" cy="1431925"/>
          </a:xfrm>
        </p:spPr>
        <p:txBody>
          <a:bodyPr/>
          <a:lstStyle/>
          <a:p>
            <a:r>
              <a:rPr lang="en-US" dirty="0" smtClean="0"/>
              <a:t>Hiding Relationships in Bulleted Lists</a:t>
            </a:r>
            <a:endParaRPr lang="en-US" dirty="0"/>
          </a:p>
        </p:txBody>
      </p:sp>
      <p:pic>
        <p:nvPicPr>
          <p:cNvPr id="86019" name="Picture 3" descr="j0104880"/>
          <p:cNvPicPr>
            <a:picLocks noGrp="1" noChangeAspect="1" noChangeArrowheads="1"/>
          </p:cNvPicPr>
          <p:nvPr>
            <p:ph sz="half" idx="2"/>
          </p:nvPr>
        </p:nvPicPr>
        <p:blipFill>
          <a:blip r:embed="rId2" cstate="print"/>
          <a:srcRect/>
          <a:stretch>
            <a:fillRect/>
          </a:stretch>
        </p:blipFill>
        <p:spPr>
          <a:xfrm>
            <a:off x="1066800" y="152400"/>
            <a:ext cx="1143000" cy="1600200"/>
          </a:xfrm>
          <a:noFill/>
          <a:ln/>
        </p:spPr>
      </p:pic>
      <p:grpSp>
        <p:nvGrpSpPr>
          <p:cNvPr id="2" name="Group 4"/>
          <p:cNvGrpSpPr>
            <a:grpSpLocks/>
          </p:cNvGrpSpPr>
          <p:nvPr/>
        </p:nvGrpSpPr>
        <p:grpSpPr bwMode="auto">
          <a:xfrm>
            <a:off x="147638" y="3808413"/>
            <a:ext cx="547687" cy="2363787"/>
            <a:chOff x="93" y="2399"/>
            <a:chExt cx="345" cy="1489"/>
          </a:xfrm>
        </p:grpSpPr>
        <p:sp>
          <p:nvSpPr>
            <p:cNvPr id="8602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86022" name="Picture 6" descr="j0197409"/>
            <p:cNvPicPr>
              <a:picLocks noChangeAspect="1" noChangeArrowheads="1"/>
            </p:cNvPicPr>
            <p:nvPr/>
          </p:nvPicPr>
          <p:blipFill>
            <a:blip r:embed="rId3" cstate="print">
              <a:lum bright="-60000"/>
            </a:blip>
            <a:srcRect/>
            <a:stretch>
              <a:fillRect/>
            </a:stretch>
          </p:blipFill>
          <p:spPr bwMode="auto">
            <a:xfrm>
              <a:off x="100" y="2399"/>
              <a:ext cx="334" cy="330"/>
            </a:xfrm>
            <a:prstGeom prst="rect">
              <a:avLst/>
            </a:prstGeom>
            <a:noFill/>
            <a:ln w="38100">
              <a:noFill/>
              <a:miter lim="800000"/>
              <a:headEnd/>
              <a:tailEnd/>
            </a:ln>
          </p:spPr>
        </p:pic>
        <p:sp>
          <p:nvSpPr>
            <p:cNvPr id="8602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86024" name="Picture 8" descr="j0198291"/>
            <p:cNvPicPr>
              <a:picLocks noChangeAspect="1" noChangeArrowheads="1"/>
            </p:cNvPicPr>
            <p:nvPr/>
          </p:nvPicPr>
          <p:blipFill>
            <a:blip r:embed="rId4"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8602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8602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86029" name="Picture 13" descr="j0134563"/>
                <p:cNvPicPr>
                  <a:picLocks noChangeAspect="1" noChangeArrowheads="1"/>
                </p:cNvPicPr>
                <p:nvPr/>
              </p:nvPicPr>
              <p:blipFill>
                <a:blip r:embed="rId5"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8603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86031" name="Picture 15" descr="BD04919_"/>
            <p:cNvPicPr>
              <a:picLocks noChangeAspect="1" noChangeArrowheads="1"/>
            </p:cNvPicPr>
            <p:nvPr/>
          </p:nvPicPr>
          <p:blipFill>
            <a:blip r:embed="rId6" cstate="print">
              <a:lum bright="-54000"/>
            </a:blip>
            <a:srcRect/>
            <a:stretch>
              <a:fillRect/>
            </a:stretch>
          </p:blipFill>
          <p:spPr bwMode="auto">
            <a:xfrm>
              <a:off x="93" y="3161"/>
              <a:ext cx="345" cy="348"/>
            </a:xfrm>
            <a:prstGeom prst="rect">
              <a:avLst/>
            </a:prstGeom>
            <a:noFill/>
            <a:ln w="38100">
              <a:noFill/>
              <a:miter lim="800000"/>
              <a:headEnd/>
              <a:tailEnd/>
            </a:ln>
          </p:spPr>
        </p:pic>
        <p:sp>
          <p:nvSpPr>
            <p:cNvPr id="8603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28" name="Rectangle 27"/>
          <p:cNvSpPr/>
          <p:nvPr/>
        </p:nvSpPr>
        <p:spPr bwMode="auto">
          <a:xfrm>
            <a:off x="2438400" y="2590800"/>
            <a:ext cx="4876800" cy="1143000"/>
          </a:xfrm>
          <a:prstGeom prst="rect">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80808"/>
                </a:solidFill>
                <a:effectLst/>
                <a:latin typeface="Tahoma" pitchFamily="34" charset="0"/>
              </a:rPr>
              <a:t>Prereqs</a:t>
            </a:r>
            <a:r>
              <a:rPr kumimoji="0" lang="en-US" sz="2400" b="0" i="0" u="none" strike="noStrike" cap="none" normalizeH="0" baseline="0" dirty="0" smtClean="0">
                <a:ln>
                  <a:noFill/>
                </a:ln>
                <a:solidFill>
                  <a:srgbClr val="080808"/>
                </a:solidFill>
                <a:effectLst/>
                <a:latin typeface="Tahoma" pitchFamily="34" charset="0"/>
              </a:rPr>
              <a:t> to MEGR 2300 (Dynamics)</a:t>
            </a:r>
          </a:p>
        </p:txBody>
      </p:sp>
      <p:sp>
        <p:nvSpPr>
          <p:cNvPr id="29" name="Rectangle 28"/>
          <p:cNvSpPr/>
          <p:nvPr/>
        </p:nvSpPr>
        <p:spPr bwMode="auto">
          <a:xfrm>
            <a:off x="2438400" y="3124200"/>
            <a:ext cx="4876800" cy="31242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5" name="Rectangle 34"/>
          <p:cNvSpPr/>
          <p:nvPr/>
        </p:nvSpPr>
        <p:spPr bwMode="auto">
          <a:xfrm>
            <a:off x="2438400" y="2590800"/>
            <a:ext cx="4876800" cy="36576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1" name="TextBox 40"/>
          <p:cNvSpPr txBox="1"/>
          <p:nvPr/>
        </p:nvSpPr>
        <p:spPr>
          <a:xfrm>
            <a:off x="2667000" y="3276600"/>
            <a:ext cx="3657600" cy="1569660"/>
          </a:xfrm>
          <a:prstGeom prst="rect">
            <a:avLst/>
          </a:prstGeom>
          <a:noFill/>
        </p:spPr>
        <p:txBody>
          <a:bodyPr wrap="square" rtlCol="0">
            <a:spAutoFit/>
          </a:bodyPr>
          <a:lstStyle/>
          <a:p>
            <a:pPr>
              <a:buFont typeface="Arial" pitchFamily="34" charset="0"/>
              <a:buChar char="•"/>
            </a:pPr>
            <a:r>
              <a:rPr lang="en-US" sz="2400" dirty="0" smtClean="0">
                <a:solidFill>
                  <a:srgbClr val="080808"/>
                </a:solidFill>
              </a:rPr>
              <a:t> MATH 1334</a:t>
            </a:r>
          </a:p>
          <a:p>
            <a:pPr>
              <a:buFont typeface="Arial" pitchFamily="34" charset="0"/>
              <a:buChar char="•"/>
            </a:pPr>
            <a:r>
              <a:rPr lang="en-US" sz="2400" dirty="0" smtClean="0">
                <a:solidFill>
                  <a:srgbClr val="080808"/>
                </a:solidFill>
              </a:rPr>
              <a:t> MATH 1335</a:t>
            </a:r>
          </a:p>
          <a:p>
            <a:pPr>
              <a:buFont typeface="Arial" pitchFamily="34" charset="0"/>
              <a:buChar char="•"/>
            </a:pPr>
            <a:r>
              <a:rPr lang="en-US" sz="2400" dirty="0" smtClean="0">
                <a:solidFill>
                  <a:srgbClr val="080808"/>
                </a:solidFill>
              </a:rPr>
              <a:t> PHYS 1210</a:t>
            </a:r>
          </a:p>
          <a:p>
            <a:pPr>
              <a:buFont typeface="Arial" pitchFamily="34" charset="0"/>
              <a:buChar char="•"/>
            </a:pPr>
            <a:r>
              <a:rPr lang="en-US" sz="2400" dirty="0" smtClean="0">
                <a:solidFill>
                  <a:srgbClr val="080808"/>
                </a:solidFill>
              </a:rPr>
              <a:t> MEGR 2100</a:t>
            </a:r>
            <a:endParaRPr lang="en-US" sz="2400" dirty="0">
              <a:solidFill>
                <a:srgbClr val="08080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Plan the Goal of the Talk</a:t>
            </a:r>
            <a:endParaRPr lang="en-US" dirty="0"/>
          </a:p>
        </p:txBody>
      </p:sp>
      <p:grpSp>
        <p:nvGrpSpPr>
          <p:cNvPr id="51204" name="Group 4"/>
          <p:cNvGrpSpPr>
            <a:grpSpLocks/>
          </p:cNvGrpSpPr>
          <p:nvPr/>
        </p:nvGrpSpPr>
        <p:grpSpPr bwMode="auto">
          <a:xfrm>
            <a:off x="152400" y="3810000"/>
            <a:ext cx="539750" cy="2387600"/>
            <a:chOff x="96" y="2400"/>
            <a:chExt cx="340" cy="1504"/>
          </a:xfrm>
        </p:grpSpPr>
        <p:pic>
          <p:nvPicPr>
            <p:cNvPr id="51205" name="Picture 5" descr="j0197409"/>
            <p:cNvPicPr>
              <a:picLocks noChangeAspect="1" noChangeArrowheads="1"/>
            </p:cNvPicPr>
            <p:nvPr/>
          </p:nvPicPr>
          <p:blipFill>
            <a:blip r:embed="rId2"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51206" name="Rectangle 6"/>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1207"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51208" name="Rectangle 8"/>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51209" name="Group 9"/>
            <p:cNvGrpSpPr>
              <a:grpSpLocks/>
            </p:cNvGrpSpPr>
            <p:nvPr/>
          </p:nvGrpSpPr>
          <p:grpSpPr bwMode="auto">
            <a:xfrm>
              <a:off x="106" y="3573"/>
              <a:ext cx="330" cy="331"/>
              <a:chOff x="96" y="3552"/>
              <a:chExt cx="330" cy="331"/>
            </a:xfrm>
          </p:grpSpPr>
          <p:sp>
            <p:nvSpPr>
              <p:cNvPr id="51210" name="Rectangle 10"/>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51211" name="Rectangle 11"/>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51212" name="Picture 12" descr="j0134563"/>
              <p:cNvPicPr>
                <a:picLocks noChangeAspect="1" noChangeArrowheads="1"/>
              </p:cNvPicPr>
              <p:nvPr/>
            </p:nvPicPr>
            <p:blipFill>
              <a:blip r:embed="rId4"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51213" name="Rectangle 13"/>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51214" name="Picture 14" descr="BD04919_"/>
            <p:cNvPicPr>
              <a:picLocks noChangeAspect="1" noChangeArrowheads="1"/>
            </p:cNvPicPr>
            <p:nvPr/>
          </p:nvPicPr>
          <p:blipFill>
            <a:blip r:embed="rId5"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51215" name="Rectangle 15"/>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
        <p:nvSpPr>
          <p:cNvPr id="16" name="Oval 15"/>
          <p:cNvSpPr/>
          <p:nvPr/>
        </p:nvSpPr>
        <p:spPr bwMode="auto">
          <a:xfrm>
            <a:off x="1447800" y="3124200"/>
            <a:ext cx="1828800" cy="1447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Where audience is at</a:t>
            </a:r>
          </a:p>
        </p:txBody>
      </p:sp>
      <p:sp>
        <p:nvSpPr>
          <p:cNvPr id="17" name="Oval 16"/>
          <p:cNvSpPr/>
          <p:nvPr/>
        </p:nvSpPr>
        <p:spPr bwMode="auto">
          <a:xfrm>
            <a:off x="6705600" y="3124200"/>
            <a:ext cx="1828800" cy="1447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Where you</a:t>
            </a:r>
            <a:r>
              <a:rPr kumimoji="0" lang="en-US" sz="1800" b="0" i="0" u="none" strike="noStrike" cap="none" normalizeH="0" dirty="0" smtClean="0">
                <a:ln>
                  <a:noFill/>
                </a:ln>
                <a:solidFill>
                  <a:srgbClr val="080808"/>
                </a:solidFill>
                <a:effectLst/>
                <a:latin typeface="Tahoma" pitchFamily="34" charset="0"/>
              </a:rPr>
              <a:t> want audience to be</a:t>
            </a:r>
            <a:endParaRPr kumimoji="0" lang="en-US" sz="1800" b="0" i="0" u="none" strike="noStrike" cap="none" normalizeH="0" baseline="0" dirty="0" smtClean="0">
              <a:ln>
                <a:noFill/>
              </a:ln>
              <a:solidFill>
                <a:srgbClr val="080808"/>
              </a:solidFill>
              <a:effectLst/>
              <a:latin typeface="Tahoma" pitchFamily="34" charset="0"/>
            </a:endParaRPr>
          </a:p>
        </p:txBody>
      </p:sp>
      <p:grpSp>
        <p:nvGrpSpPr>
          <p:cNvPr id="23" name="Group 22"/>
          <p:cNvGrpSpPr/>
          <p:nvPr/>
        </p:nvGrpSpPr>
        <p:grpSpPr>
          <a:xfrm>
            <a:off x="3276600" y="3848100"/>
            <a:ext cx="3429000" cy="699075"/>
            <a:chOff x="3276600" y="3848100"/>
            <a:chExt cx="3429000" cy="699075"/>
          </a:xfrm>
        </p:grpSpPr>
        <p:cxnSp>
          <p:nvCxnSpPr>
            <p:cNvPr id="20" name="Straight Arrow Connector 19"/>
            <p:cNvCxnSpPr>
              <a:stCxn id="16" idx="6"/>
              <a:endCxn id="17" idx="2"/>
            </p:cNvCxnSpPr>
            <p:nvPr/>
          </p:nvCxnSpPr>
          <p:spPr bwMode="auto">
            <a:xfrm>
              <a:off x="3276600" y="3848100"/>
              <a:ext cx="3429000" cy="1588"/>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sp>
          <p:nvSpPr>
            <p:cNvPr id="21" name="TextBox 20"/>
            <p:cNvSpPr txBox="1"/>
            <p:nvPr/>
          </p:nvSpPr>
          <p:spPr>
            <a:xfrm>
              <a:off x="4419600" y="3962400"/>
              <a:ext cx="914400" cy="584775"/>
            </a:xfrm>
            <a:prstGeom prst="rect">
              <a:avLst/>
            </a:prstGeom>
            <a:noFill/>
          </p:spPr>
          <p:txBody>
            <a:bodyPr wrap="square" rtlCol="0">
              <a:spAutoFit/>
            </a:bodyPr>
            <a:lstStyle/>
            <a:p>
              <a:pPr algn="ctr"/>
              <a:r>
                <a:rPr lang="en-US" sz="3200" dirty="0" smtClean="0"/>
                <a:t>Talk </a:t>
              </a:r>
              <a:endParaRPr lang="en-US" sz="3200" dirty="0"/>
            </a:p>
          </p:txBody>
        </p:sp>
      </p:grpSp>
      <p:grpSp>
        <p:nvGrpSpPr>
          <p:cNvPr id="47" name="Group 46"/>
          <p:cNvGrpSpPr/>
          <p:nvPr/>
        </p:nvGrpSpPr>
        <p:grpSpPr>
          <a:xfrm>
            <a:off x="3505200" y="4495800"/>
            <a:ext cx="2895600" cy="990600"/>
            <a:chOff x="3505200" y="4495800"/>
            <a:chExt cx="2895600" cy="990600"/>
          </a:xfrm>
        </p:grpSpPr>
        <p:sp>
          <p:nvSpPr>
            <p:cNvPr id="24" name="Flowchart: Manual Operation 23"/>
            <p:cNvSpPr/>
            <p:nvPr/>
          </p:nvSpPr>
          <p:spPr bwMode="auto">
            <a:xfrm rot="5400000">
              <a:off x="56007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2" name="Flowchart: Manual Operation 31"/>
            <p:cNvSpPr/>
            <p:nvPr/>
          </p:nvSpPr>
          <p:spPr bwMode="auto">
            <a:xfrm rot="5400000">
              <a:off x="54483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3" name="Flowchart: Manual Operation 32"/>
            <p:cNvSpPr/>
            <p:nvPr/>
          </p:nvSpPr>
          <p:spPr bwMode="auto">
            <a:xfrm rot="5400000">
              <a:off x="52959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4" name="Flowchart: Manual Operation 33"/>
            <p:cNvSpPr/>
            <p:nvPr/>
          </p:nvSpPr>
          <p:spPr bwMode="auto">
            <a:xfrm rot="5400000">
              <a:off x="51435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5" name="Flowchart: Manual Operation 34"/>
            <p:cNvSpPr/>
            <p:nvPr/>
          </p:nvSpPr>
          <p:spPr bwMode="auto">
            <a:xfrm rot="5400000">
              <a:off x="49911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6" name="Flowchart: Manual Operation 35"/>
            <p:cNvSpPr/>
            <p:nvPr/>
          </p:nvSpPr>
          <p:spPr bwMode="auto">
            <a:xfrm rot="5400000">
              <a:off x="48387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7" name="Flowchart: Manual Operation 36"/>
            <p:cNvSpPr/>
            <p:nvPr/>
          </p:nvSpPr>
          <p:spPr bwMode="auto">
            <a:xfrm rot="5400000">
              <a:off x="46863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8" name="Flowchart: Manual Operation 37"/>
            <p:cNvSpPr/>
            <p:nvPr/>
          </p:nvSpPr>
          <p:spPr bwMode="auto">
            <a:xfrm rot="5400000">
              <a:off x="45339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9" name="Flowchart: Manual Operation 38"/>
            <p:cNvSpPr/>
            <p:nvPr/>
          </p:nvSpPr>
          <p:spPr bwMode="auto">
            <a:xfrm rot="5400000">
              <a:off x="43815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0" name="Flowchart: Manual Operation 39"/>
            <p:cNvSpPr/>
            <p:nvPr/>
          </p:nvSpPr>
          <p:spPr bwMode="auto">
            <a:xfrm rot="5400000">
              <a:off x="42291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1" name="Flowchart: Manual Operation 40"/>
            <p:cNvSpPr/>
            <p:nvPr/>
          </p:nvSpPr>
          <p:spPr bwMode="auto">
            <a:xfrm rot="5400000">
              <a:off x="40767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2" name="Flowchart: Manual Operation 41"/>
            <p:cNvSpPr/>
            <p:nvPr/>
          </p:nvSpPr>
          <p:spPr bwMode="auto">
            <a:xfrm rot="5400000">
              <a:off x="39243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3" name="Flowchart: Manual Operation 42"/>
            <p:cNvSpPr/>
            <p:nvPr/>
          </p:nvSpPr>
          <p:spPr bwMode="auto">
            <a:xfrm rot="5400000">
              <a:off x="37719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4" name="Flowchart: Manual Operation 43"/>
            <p:cNvSpPr/>
            <p:nvPr/>
          </p:nvSpPr>
          <p:spPr bwMode="auto">
            <a:xfrm rot="5400000">
              <a:off x="36195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5" name="Flowchart: Manual Operation 44"/>
            <p:cNvSpPr/>
            <p:nvPr/>
          </p:nvSpPr>
          <p:spPr bwMode="auto">
            <a:xfrm rot="5400000">
              <a:off x="34671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6" name="Flowchart: Manual Operation 45"/>
            <p:cNvSpPr/>
            <p:nvPr/>
          </p:nvSpPr>
          <p:spPr bwMode="auto">
            <a:xfrm rot="5400000">
              <a:off x="3314700" y="4686300"/>
              <a:ext cx="990600" cy="609600"/>
            </a:xfrm>
            <a:prstGeom prst="flowChartManualOperation">
              <a:avLst/>
            </a:prstGeom>
            <a:solidFill>
              <a:schemeClr val="accent3">
                <a:lumMod val="40000"/>
                <a:lumOff val="60000"/>
              </a:schemeClr>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grpSp>
      <p:pic>
        <p:nvPicPr>
          <p:cNvPr id="114690" name="Picture 2"/>
          <p:cNvPicPr>
            <a:picLocks noChangeAspect="1" noChangeArrowheads="1"/>
          </p:cNvPicPr>
          <p:nvPr/>
        </p:nvPicPr>
        <p:blipFill>
          <a:blip r:embed="rId6" cstate="print"/>
          <a:srcRect/>
          <a:stretch>
            <a:fillRect/>
          </a:stretch>
        </p:blipFill>
        <p:spPr bwMode="auto">
          <a:xfrm>
            <a:off x="3733800" y="2209800"/>
            <a:ext cx="1854200" cy="13906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469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left)">
                                      <p:cBhvr>
                                        <p:cTn id="24"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143000" y="304800"/>
            <a:ext cx="7467600" cy="1431925"/>
          </a:xfrm>
        </p:spPr>
        <p:txBody>
          <a:bodyPr/>
          <a:lstStyle/>
          <a:p>
            <a:r>
              <a:rPr lang="en-US" dirty="0" smtClean="0"/>
              <a:t>Showing Relationships Aids Understanding</a:t>
            </a:r>
            <a:endParaRPr lang="en-US" dirty="0"/>
          </a:p>
        </p:txBody>
      </p:sp>
      <p:grpSp>
        <p:nvGrpSpPr>
          <p:cNvPr id="2" name="Group 4"/>
          <p:cNvGrpSpPr>
            <a:grpSpLocks/>
          </p:cNvGrpSpPr>
          <p:nvPr/>
        </p:nvGrpSpPr>
        <p:grpSpPr bwMode="auto">
          <a:xfrm>
            <a:off x="147638" y="3808413"/>
            <a:ext cx="547687" cy="2363787"/>
            <a:chOff x="93" y="2399"/>
            <a:chExt cx="345" cy="1489"/>
          </a:xfrm>
        </p:grpSpPr>
        <p:sp>
          <p:nvSpPr>
            <p:cNvPr id="86021"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86022"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86023"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86024"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86025"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86028"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86029"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86030"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86031"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86032"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25" name="Rectangle 24"/>
          <p:cNvSpPr/>
          <p:nvPr/>
        </p:nvSpPr>
        <p:spPr bwMode="auto">
          <a:xfrm>
            <a:off x="2438400" y="2590800"/>
            <a:ext cx="4876800" cy="1143000"/>
          </a:xfrm>
          <a:prstGeom prst="rect">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80808"/>
                </a:solidFill>
                <a:effectLst/>
                <a:latin typeface="Tahoma" pitchFamily="34" charset="0"/>
              </a:rPr>
              <a:t>Prereqs</a:t>
            </a:r>
            <a:r>
              <a:rPr kumimoji="0" lang="en-US" sz="2400" b="0" i="0" u="none" strike="noStrike" cap="none" normalizeH="0" baseline="0" dirty="0" smtClean="0">
                <a:ln>
                  <a:noFill/>
                </a:ln>
                <a:solidFill>
                  <a:srgbClr val="080808"/>
                </a:solidFill>
                <a:effectLst/>
                <a:latin typeface="Tahoma" pitchFamily="34" charset="0"/>
              </a:rPr>
              <a:t> to MEGR 2300 (Dynamics)</a:t>
            </a:r>
          </a:p>
        </p:txBody>
      </p:sp>
      <p:sp>
        <p:nvSpPr>
          <p:cNvPr id="26" name="Rectangle 25"/>
          <p:cNvSpPr/>
          <p:nvPr/>
        </p:nvSpPr>
        <p:spPr bwMode="auto">
          <a:xfrm>
            <a:off x="2438400" y="3124200"/>
            <a:ext cx="4876800" cy="31242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1" name="Rectangle 20"/>
          <p:cNvSpPr/>
          <p:nvPr/>
        </p:nvSpPr>
        <p:spPr bwMode="auto">
          <a:xfrm>
            <a:off x="3200400" y="3276600"/>
            <a:ext cx="1447800" cy="457200"/>
          </a:xfrm>
          <a:prstGeom prst="rect">
            <a:avLst/>
          </a:prstGeom>
          <a:solidFill>
            <a:schemeClr val="accent1"/>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MATH 1334</a:t>
            </a:r>
          </a:p>
        </p:txBody>
      </p:sp>
      <p:sp>
        <p:nvSpPr>
          <p:cNvPr id="22" name="Rectangle 21"/>
          <p:cNvSpPr/>
          <p:nvPr/>
        </p:nvSpPr>
        <p:spPr bwMode="auto">
          <a:xfrm>
            <a:off x="4229100" y="5638800"/>
            <a:ext cx="1524000" cy="457200"/>
          </a:xfrm>
          <a:prstGeom prst="rect">
            <a:avLst/>
          </a:prstGeom>
          <a:solidFill>
            <a:schemeClr val="accent1"/>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MEGR 2300</a:t>
            </a:r>
          </a:p>
        </p:txBody>
      </p:sp>
      <p:sp>
        <p:nvSpPr>
          <p:cNvPr id="23" name="Rectangle 22"/>
          <p:cNvSpPr/>
          <p:nvPr/>
        </p:nvSpPr>
        <p:spPr bwMode="auto">
          <a:xfrm>
            <a:off x="4229100" y="4876800"/>
            <a:ext cx="1524000" cy="457200"/>
          </a:xfrm>
          <a:prstGeom prst="rect">
            <a:avLst/>
          </a:prstGeom>
          <a:solidFill>
            <a:schemeClr val="accent1"/>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MEGR 2100</a:t>
            </a:r>
          </a:p>
        </p:txBody>
      </p:sp>
      <p:sp>
        <p:nvSpPr>
          <p:cNvPr id="24" name="Rectangle 23"/>
          <p:cNvSpPr/>
          <p:nvPr/>
        </p:nvSpPr>
        <p:spPr bwMode="auto">
          <a:xfrm>
            <a:off x="2438400" y="2590800"/>
            <a:ext cx="4876800" cy="36576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32" name="Straight Arrow Connector 31"/>
          <p:cNvCxnSpPr>
            <a:stCxn id="21" idx="2"/>
            <a:endCxn id="28" idx="0"/>
          </p:cNvCxnSpPr>
          <p:nvPr/>
        </p:nvCxnSpPr>
        <p:spPr bwMode="auto">
          <a:xfrm>
            <a:off x="3924300" y="3733800"/>
            <a:ext cx="0" cy="304800"/>
          </a:xfrm>
          <a:prstGeom prst="straightConnector1">
            <a:avLst/>
          </a:prstGeom>
          <a:solidFill>
            <a:schemeClr val="accent1"/>
          </a:solidFill>
          <a:ln w="28575" cap="flat" cmpd="sng" algn="ctr">
            <a:solidFill>
              <a:srgbClr val="080808"/>
            </a:solidFill>
            <a:prstDash val="solid"/>
            <a:round/>
            <a:headEnd type="none" w="med" len="med"/>
            <a:tailEnd type="arrow"/>
          </a:ln>
          <a:effectLst/>
        </p:spPr>
      </p:cxnSp>
      <p:cxnSp>
        <p:nvCxnSpPr>
          <p:cNvPr id="34" name="Straight Arrow Connector 33"/>
          <p:cNvCxnSpPr>
            <a:stCxn id="29" idx="2"/>
          </p:cNvCxnSpPr>
          <p:nvPr/>
        </p:nvCxnSpPr>
        <p:spPr bwMode="auto">
          <a:xfrm flipH="1">
            <a:off x="5392554" y="4495800"/>
            <a:ext cx="457200" cy="392220"/>
          </a:xfrm>
          <a:prstGeom prst="straightConnector1">
            <a:avLst/>
          </a:prstGeom>
          <a:solidFill>
            <a:schemeClr val="accent1"/>
          </a:solidFill>
          <a:ln w="28575" cap="flat" cmpd="sng" algn="ctr">
            <a:solidFill>
              <a:srgbClr val="080808"/>
            </a:solidFill>
            <a:prstDash val="solid"/>
            <a:round/>
            <a:headEnd type="none" w="med" len="med"/>
            <a:tailEnd type="arrow"/>
          </a:ln>
          <a:effectLst/>
        </p:spPr>
      </p:cxnSp>
      <p:cxnSp>
        <p:nvCxnSpPr>
          <p:cNvPr id="36" name="Straight Arrow Connector 35"/>
          <p:cNvCxnSpPr>
            <a:stCxn id="28" idx="2"/>
          </p:cNvCxnSpPr>
          <p:nvPr/>
        </p:nvCxnSpPr>
        <p:spPr bwMode="auto">
          <a:xfrm>
            <a:off x="3924300" y="4495800"/>
            <a:ext cx="495300" cy="381000"/>
          </a:xfrm>
          <a:prstGeom prst="straightConnector1">
            <a:avLst/>
          </a:prstGeom>
          <a:solidFill>
            <a:schemeClr val="accent1"/>
          </a:solidFill>
          <a:ln w="28575" cap="flat" cmpd="sng" algn="ctr">
            <a:solidFill>
              <a:srgbClr val="080808"/>
            </a:solidFill>
            <a:prstDash val="solid"/>
            <a:round/>
            <a:headEnd type="none" w="med" len="med"/>
            <a:tailEnd type="arrow"/>
          </a:ln>
          <a:effectLst/>
        </p:spPr>
      </p:cxnSp>
      <p:cxnSp>
        <p:nvCxnSpPr>
          <p:cNvPr id="38" name="Straight Arrow Connector 37"/>
          <p:cNvCxnSpPr>
            <a:stCxn id="23" idx="2"/>
            <a:endCxn id="22" idx="0"/>
          </p:cNvCxnSpPr>
          <p:nvPr/>
        </p:nvCxnSpPr>
        <p:spPr bwMode="auto">
          <a:xfrm>
            <a:off x="4991100" y="5334000"/>
            <a:ext cx="0" cy="304800"/>
          </a:xfrm>
          <a:prstGeom prst="straightConnector1">
            <a:avLst/>
          </a:prstGeom>
          <a:solidFill>
            <a:schemeClr val="accent1"/>
          </a:solidFill>
          <a:ln w="28575" cap="flat" cmpd="sng" algn="ctr">
            <a:solidFill>
              <a:srgbClr val="080808"/>
            </a:solidFill>
            <a:prstDash val="solid"/>
            <a:round/>
            <a:headEnd type="none" w="med" len="med"/>
            <a:tailEnd type="arrow"/>
          </a:ln>
          <a:effectLst/>
        </p:spPr>
      </p:cxnSp>
      <p:sp>
        <p:nvSpPr>
          <p:cNvPr id="28" name="Rectangle 27"/>
          <p:cNvSpPr/>
          <p:nvPr/>
        </p:nvSpPr>
        <p:spPr bwMode="auto">
          <a:xfrm>
            <a:off x="3200400" y="4038600"/>
            <a:ext cx="1447800" cy="457200"/>
          </a:xfrm>
          <a:prstGeom prst="rect">
            <a:avLst/>
          </a:prstGeom>
          <a:solidFill>
            <a:schemeClr val="accent1"/>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MATH 1335</a:t>
            </a:r>
          </a:p>
        </p:txBody>
      </p:sp>
      <p:sp>
        <p:nvSpPr>
          <p:cNvPr id="29" name="Rectangle 28"/>
          <p:cNvSpPr/>
          <p:nvPr/>
        </p:nvSpPr>
        <p:spPr bwMode="auto">
          <a:xfrm>
            <a:off x="5087754" y="4038600"/>
            <a:ext cx="1524000" cy="457200"/>
          </a:xfrm>
          <a:prstGeom prst="rect">
            <a:avLst/>
          </a:prstGeom>
          <a:solidFill>
            <a:schemeClr val="accent1"/>
          </a:solidFill>
          <a:ln w="9525" cap="flat" cmpd="sng" algn="ctr">
            <a:solidFill>
              <a:srgbClr val="08080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80808"/>
                </a:solidFill>
                <a:effectLst/>
                <a:latin typeface="Tahoma" pitchFamily="34" charset="0"/>
              </a:rPr>
              <a:t>PHYS 1210</a:t>
            </a:r>
          </a:p>
        </p:txBody>
      </p:sp>
      <p:cxnSp>
        <p:nvCxnSpPr>
          <p:cNvPr id="40" name="Straight Arrow Connector 39"/>
          <p:cNvCxnSpPr>
            <a:stCxn id="28" idx="3"/>
            <a:endCxn id="29" idx="1"/>
          </p:cNvCxnSpPr>
          <p:nvPr/>
        </p:nvCxnSpPr>
        <p:spPr bwMode="auto">
          <a:xfrm>
            <a:off x="4648200" y="4267200"/>
            <a:ext cx="439554" cy="0"/>
          </a:xfrm>
          <a:prstGeom prst="straightConnector1">
            <a:avLst/>
          </a:prstGeom>
          <a:solidFill>
            <a:schemeClr val="accent1"/>
          </a:solidFill>
          <a:ln w="28575" cap="flat" cmpd="sng" algn="ctr">
            <a:solidFill>
              <a:srgbClr val="080808"/>
            </a:solidFill>
            <a:prstDash val="solid"/>
            <a:round/>
            <a:headEnd type="arrow"/>
            <a:tailEnd type="arrow"/>
          </a:ln>
          <a:effectLst/>
        </p:spPr>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Typical Eye Movement</a:t>
            </a:r>
          </a:p>
        </p:txBody>
      </p:sp>
      <p:sp>
        <p:nvSpPr>
          <p:cNvPr id="71684" name="WordArt 4"/>
          <p:cNvSpPr>
            <a:spLocks noChangeArrowheads="1" noChangeShapeType="1" noTextEdit="1"/>
          </p:cNvSpPr>
          <p:nvPr/>
        </p:nvSpPr>
        <p:spPr bwMode="auto">
          <a:xfrm>
            <a:off x="1600200" y="2073867"/>
            <a:ext cx="4593250" cy="4283869"/>
          </a:xfrm>
          <a:prstGeom prst="rect">
            <a:avLst/>
          </a:prstGeom>
        </p:spPr>
        <p:txBody>
          <a:bodyPr wrap="none" fromWordArt="1">
            <a:prstTxWarp prst="textPlain">
              <a:avLst>
                <a:gd name="adj" fmla="val 50000"/>
              </a:avLst>
            </a:prstTxWarp>
          </a:bodyPr>
          <a:lstStyle/>
          <a:p>
            <a:pPr algn="ctr"/>
            <a:r>
              <a:rPr lang="en-US" sz="8000" kern="10" dirty="0">
                <a:ln w="12700">
                  <a:solidFill>
                    <a:srgbClr val="3333CC"/>
                  </a:solidFill>
                  <a:round/>
                  <a:headEnd/>
                  <a:tailEnd/>
                </a:ln>
                <a:solidFill>
                  <a:srgbClr val="FF9900">
                    <a:alpha val="50000"/>
                  </a:srgbClr>
                </a:solidFill>
                <a:effectLst>
                  <a:outerShdw dist="45791" dir="2021404" algn="ctr" rotWithShape="0">
                    <a:srgbClr val="9999FF"/>
                  </a:outerShdw>
                </a:effectLst>
                <a:latin typeface="Arial Black"/>
              </a:rPr>
              <a:t>Z</a:t>
            </a:r>
          </a:p>
        </p:txBody>
      </p:sp>
      <p:grpSp>
        <p:nvGrpSpPr>
          <p:cNvPr id="71685" name="Group 5"/>
          <p:cNvGrpSpPr>
            <a:grpSpLocks/>
          </p:cNvGrpSpPr>
          <p:nvPr/>
        </p:nvGrpSpPr>
        <p:grpSpPr bwMode="auto">
          <a:xfrm>
            <a:off x="147638" y="3808413"/>
            <a:ext cx="547687" cy="2363787"/>
            <a:chOff x="93" y="2399"/>
            <a:chExt cx="345" cy="1489"/>
          </a:xfrm>
        </p:grpSpPr>
        <p:sp>
          <p:nvSpPr>
            <p:cNvPr id="71686" name="Rectangle 6"/>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71687" name="Picture 7"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71688" name="Rectangle 8"/>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71689" name="Picture 9"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71690" name="Rectangle 10"/>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71691" name="Group 11"/>
            <p:cNvGrpSpPr>
              <a:grpSpLocks/>
            </p:cNvGrpSpPr>
            <p:nvPr/>
          </p:nvGrpSpPr>
          <p:grpSpPr bwMode="auto">
            <a:xfrm>
              <a:off x="107" y="3573"/>
              <a:ext cx="319" cy="315"/>
              <a:chOff x="3792" y="2400"/>
              <a:chExt cx="630" cy="624"/>
            </a:xfrm>
          </p:grpSpPr>
          <p:grpSp>
            <p:nvGrpSpPr>
              <p:cNvPr id="71692" name="Group 12"/>
              <p:cNvGrpSpPr>
                <a:grpSpLocks/>
              </p:cNvGrpSpPr>
              <p:nvPr/>
            </p:nvGrpSpPr>
            <p:grpSpPr bwMode="auto">
              <a:xfrm>
                <a:off x="3792" y="2400"/>
                <a:ext cx="630" cy="615"/>
                <a:chOff x="2928" y="2256"/>
                <a:chExt cx="672" cy="624"/>
              </a:xfrm>
            </p:grpSpPr>
            <p:sp>
              <p:nvSpPr>
                <p:cNvPr id="71693" name="Rectangle 13"/>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71694" name="Picture 14"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71695" name="Rectangle 15"/>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71696" name="Picture 16"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71697" name="Rectangle 17"/>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71698" name="Oval 18"/>
          <p:cNvSpPr>
            <a:spLocks noChangeArrowheads="1"/>
          </p:cNvSpPr>
          <p:nvPr/>
        </p:nvSpPr>
        <p:spPr bwMode="auto">
          <a:xfrm>
            <a:off x="1828802" y="3212750"/>
            <a:ext cx="1259863" cy="1003052"/>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71699" name="Oval 19"/>
          <p:cNvSpPr>
            <a:spLocks noChangeArrowheads="1"/>
          </p:cNvSpPr>
          <p:nvPr/>
        </p:nvSpPr>
        <p:spPr bwMode="auto">
          <a:xfrm>
            <a:off x="5183960" y="3940857"/>
            <a:ext cx="1259863" cy="1003052"/>
          </a:xfrm>
          <a:prstGeom prst="ellipse">
            <a:avLst/>
          </a:prstGeom>
          <a:solidFill>
            <a:srgbClr val="000000"/>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8" grpId="0" animBg="1"/>
      <p:bldP spid="7169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58" name="Picture 26" descr="batmanforeverposter"/>
          <p:cNvPicPr>
            <a:picLocks noChangeAspect="1" noChangeArrowheads="1"/>
          </p:cNvPicPr>
          <p:nvPr/>
        </p:nvPicPr>
        <p:blipFill>
          <a:blip r:embed="rId2" cstate="print"/>
          <a:srcRect/>
          <a:stretch>
            <a:fillRect/>
          </a:stretch>
        </p:blipFill>
        <p:spPr bwMode="auto">
          <a:xfrm>
            <a:off x="2819400" y="381000"/>
            <a:ext cx="4176713" cy="5943600"/>
          </a:xfrm>
          <a:prstGeom prst="rect">
            <a:avLst/>
          </a:prstGeom>
          <a:noFill/>
        </p:spPr>
      </p:pic>
      <p:sp>
        <p:nvSpPr>
          <p:cNvPr id="69641" name="Line 9"/>
          <p:cNvSpPr>
            <a:spLocks noChangeShapeType="1"/>
          </p:cNvSpPr>
          <p:nvPr/>
        </p:nvSpPr>
        <p:spPr bwMode="auto">
          <a:xfrm flipH="1">
            <a:off x="3505200" y="838200"/>
            <a:ext cx="3352800" cy="3962400"/>
          </a:xfrm>
          <a:prstGeom prst="line">
            <a:avLst/>
          </a:prstGeom>
          <a:noFill/>
          <a:ln w="76200">
            <a:solidFill>
              <a:srgbClr val="FF9900"/>
            </a:solidFill>
            <a:round/>
            <a:headEnd/>
            <a:tailEnd type="triangle" w="med" len="med"/>
          </a:ln>
          <a:effectLst>
            <a:outerShdw dist="107763" dir="2700000" algn="ctr" rotWithShape="0">
              <a:schemeClr val="bg2">
                <a:alpha val="50000"/>
              </a:schemeClr>
            </a:outerShdw>
          </a:effectLst>
        </p:spPr>
        <p:txBody>
          <a:bodyPr/>
          <a:lstStyle/>
          <a:p>
            <a:endParaRPr lang="en-US"/>
          </a:p>
        </p:txBody>
      </p:sp>
      <p:sp>
        <p:nvSpPr>
          <p:cNvPr id="69642" name="Line 10"/>
          <p:cNvSpPr>
            <a:spLocks noChangeShapeType="1"/>
          </p:cNvSpPr>
          <p:nvPr/>
        </p:nvSpPr>
        <p:spPr bwMode="auto">
          <a:xfrm>
            <a:off x="3124200" y="685800"/>
            <a:ext cx="3657600" cy="0"/>
          </a:xfrm>
          <a:prstGeom prst="line">
            <a:avLst/>
          </a:prstGeom>
          <a:noFill/>
          <a:ln w="76200">
            <a:solidFill>
              <a:srgbClr val="FF9900"/>
            </a:solidFill>
            <a:round/>
            <a:headEnd/>
            <a:tailEnd type="triangle" w="med" len="med"/>
          </a:ln>
          <a:effectLst>
            <a:outerShdw dist="107763" dir="2700000" algn="ctr" rotWithShape="0">
              <a:schemeClr val="bg2">
                <a:alpha val="50000"/>
              </a:schemeClr>
            </a:outerShdw>
          </a:effectLst>
        </p:spPr>
        <p:txBody>
          <a:bodyPr/>
          <a:lstStyle/>
          <a:p>
            <a:endParaRPr lang="en-US"/>
          </a:p>
        </p:txBody>
      </p:sp>
      <p:sp>
        <p:nvSpPr>
          <p:cNvPr id="69643" name="Line 11"/>
          <p:cNvSpPr>
            <a:spLocks noChangeShapeType="1"/>
          </p:cNvSpPr>
          <p:nvPr/>
        </p:nvSpPr>
        <p:spPr bwMode="auto">
          <a:xfrm>
            <a:off x="3505200" y="4953000"/>
            <a:ext cx="3276600" cy="0"/>
          </a:xfrm>
          <a:prstGeom prst="line">
            <a:avLst/>
          </a:prstGeom>
          <a:noFill/>
          <a:ln w="76200">
            <a:solidFill>
              <a:srgbClr val="FF9900"/>
            </a:solidFill>
            <a:round/>
            <a:headEnd/>
            <a:tailEnd type="triangle" w="med" len="med"/>
          </a:ln>
          <a:effectLst>
            <a:outerShdw dist="107763" dir="2700000" algn="ctr" rotWithShape="0">
              <a:schemeClr val="bg2">
                <a:alpha val="50000"/>
              </a:schemeClr>
            </a:outerShdw>
          </a:effectLst>
        </p:spPr>
        <p:txBody>
          <a:bodyPr/>
          <a:lstStyle/>
          <a:p>
            <a:endParaRPr lang="en-US"/>
          </a:p>
        </p:txBody>
      </p:sp>
      <p:grpSp>
        <p:nvGrpSpPr>
          <p:cNvPr id="69644" name="Group 12"/>
          <p:cNvGrpSpPr>
            <a:grpSpLocks/>
          </p:cNvGrpSpPr>
          <p:nvPr/>
        </p:nvGrpSpPr>
        <p:grpSpPr bwMode="auto">
          <a:xfrm>
            <a:off x="147638" y="3808413"/>
            <a:ext cx="547687" cy="2363787"/>
            <a:chOff x="93" y="2399"/>
            <a:chExt cx="345" cy="1489"/>
          </a:xfrm>
        </p:grpSpPr>
        <p:sp>
          <p:nvSpPr>
            <p:cNvPr id="69645" name="Rectangle 13"/>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69646" name="Picture 14" descr="j0197409"/>
            <p:cNvPicPr>
              <a:picLocks noChangeAspect="1" noChangeArrowheads="1"/>
            </p:cNvPicPr>
            <p:nvPr/>
          </p:nvPicPr>
          <p:blipFill>
            <a:blip r:embed="rId3" cstate="print">
              <a:lum bright="-60000"/>
            </a:blip>
            <a:srcRect/>
            <a:stretch>
              <a:fillRect/>
            </a:stretch>
          </p:blipFill>
          <p:spPr bwMode="auto">
            <a:xfrm>
              <a:off x="100" y="2399"/>
              <a:ext cx="334" cy="330"/>
            </a:xfrm>
            <a:prstGeom prst="rect">
              <a:avLst/>
            </a:prstGeom>
            <a:noFill/>
            <a:ln w="38100">
              <a:noFill/>
              <a:miter lim="800000"/>
              <a:headEnd/>
              <a:tailEnd/>
            </a:ln>
          </p:spPr>
        </p:pic>
        <p:sp>
          <p:nvSpPr>
            <p:cNvPr id="69647" name="Rectangle 15"/>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69648" name="Picture 16" descr="j0198291"/>
            <p:cNvPicPr>
              <a:picLocks noChangeAspect="1" noChangeArrowheads="1"/>
            </p:cNvPicPr>
            <p:nvPr/>
          </p:nvPicPr>
          <p:blipFill>
            <a:blip r:embed="rId4"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69649" name="Rectangle 17"/>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69650" name="Group 18"/>
            <p:cNvGrpSpPr>
              <a:grpSpLocks/>
            </p:cNvGrpSpPr>
            <p:nvPr/>
          </p:nvGrpSpPr>
          <p:grpSpPr bwMode="auto">
            <a:xfrm>
              <a:off x="107" y="3573"/>
              <a:ext cx="319" cy="315"/>
              <a:chOff x="3792" y="2400"/>
              <a:chExt cx="630" cy="624"/>
            </a:xfrm>
          </p:grpSpPr>
          <p:grpSp>
            <p:nvGrpSpPr>
              <p:cNvPr id="69651" name="Group 19"/>
              <p:cNvGrpSpPr>
                <a:grpSpLocks/>
              </p:cNvGrpSpPr>
              <p:nvPr/>
            </p:nvGrpSpPr>
            <p:grpSpPr bwMode="auto">
              <a:xfrm>
                <a:off x="3792" y="2400"/>
                <a:ext cx="630" cy="615"/>
                <a:chOff x="2928" y="2256"/>
                <a:chExt cx="672" cy="624"/>
              </a:xfrm>
            </p:grpSpPr>
            <p:sp>
              <p:nvSpPr>
                <p:cNvPr id="69652" name="Rectangle 20"/>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69653" name="Picture 21" descr="j0134563"/>
                <p:cNvPicPr>
                  <a:picLocks noChangeAspect="1" noChangeArrowheads="1"/>
                </p:cNvPicPr>
                <p:nvPr/>
              </p:nvPicPr>
              <p:blipFill>
                <a:blip r:embed="rId5"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69654" name="Rectangle 22"/>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69655" name="Picture 23" descr="BD04919_"/>
            <p:cNvPicPr>
              <a:picLocks noChangeAspect="1" noChangeArrowheads="1"/>
            </p:cNvPicPr>
            <p:nvPr/>
          </p:nvPicPr>
          <p:blipFill>
            <a:blip r:embed="rId6" cstate="print">
              <a:lum bright="-54000"/>
            </a:blip>
            <a:srcRect/>
            <a:stretch>
              <a:fillRect/>
            </a:stretch>
          </p:blipFill>
          <p:spPr bwMode="auto">
            <a:xfrm>
              <a:off x="93" y="3161"/>
              <a:ext cx="345" cy="348"/>
            </a:xfrm>
            <a:prstGeom prst="rect">
              <a:avLst/>
            </a:prstGeom>
            <a:noFill/>
            <a:ln w="38100">
              <a:noFill/>
              <a:miter lim="800000"/>
              <a:headEnd/>
              <a:tailEnd/>
            </a:ln>
          </p:spPr>
        </p:pic>
        <p:sp>
          <p:nvSpPr>
            <p:cNvPr id="69656" name="Rectangle 24"/>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69659" name="Text Box 27"/>
          <p:cNvSpPr txBox="1">
            <a:spLocks noChangeArrowheads="1"/>
          </p:cNvSpPr>
          <p:nvPr/>
        </p:nvSpPr>
        <p:spPr bwMode="auto">
          <a:xfrm>
            <a:off x="2895600" y="6400800"/>
            <a:ext cx="4068763" cy="304800"/>
          </a:xfrm>
          <a:prstGeom prst="rect">
            <a:avLst/>
          </a:prstGeom>
          <a:noFill/>
          <a:ln w="9525">
            <a:noFill/>
            <a:miter lim="800000"/>
            <a:headEnd/>
            <a:tailEnd/>
          </a:ln>
          <a:effectLst/>
        </p:spPr>
        <p:txBody>
          <a:bodyPr wrap="none">
            <a:spAutoFit/>
          </a:bodyPr>
          <a:lstStyle/>
          <a:p>
            <a:r>
              <a:rPr lang="en-US" sz="1400"/>
              <a:t>Image reproduced from www.animationalley.com</a:t>
            </a:r>
          </a:p>
        </p:txBody>
      </p:sp>
      <p:sp>
        <p:nvSpPr>
          <p:cNvPr id="69661" name="Oval 29"/>
          <p:cNvSpPr>
            <a:spLocks noChangeArrowheads="1"/>
          </p:cNvSpPr>
          <p:nvPr/>
        </p:nvSpPr>
        <p:spPr bwMode="auto">
          <a:xfrm>
            <a:off x="5791200" y="2514600"/>
            <a:ext cx="1143000" cy="1143000"/>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69662" name="Oval 30"/>
          <p:cNvSpPr>
            <a:spLocks noChangeArrowheads="1"/>
          </p:cNvSpPr>
          <p:nvPr/>
        </p:nvSpPr>
        <p:spPr bwMode="auto">
          <a:xfrm>
            <a:off x="2895600" y="2514600"/>
            <a:ext cx="1143000" cy="1143000"/>
          </a:xfrm>
          <a:prstGeom prst="ellipse">
            <a:avLst/>
          </a:prstGeom>
          <a:solidFill>
            <a:srgbClr val="000000"/>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42"/>
                                        </p:tgtEl>
                                        <p:attrNameLst>
                                          <p:attrName>style.visibility</p:attrName>
                                        </p:attrNameLst>
                                      </p:cBhvr>
                                      <p:to>
                                        <p:strVal val="visible"/>
                                      </p:to>
                                    </p:set>
                                    <p:animEffect transition="in" filter="wipe(left)">
                                      <p:cBhvr>
                                        <p:cTn id="7" dur="500"/>
                                        <p:tgtEl>
                                          <p:spTgt spid="696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41"/>
                                        </p:tgtEl>
                                        <p:attrNameLst>
                                          <p:attrName>style.visibility</p:attrName>
                                        </p:attrNameLst>
                                      </p:cBhvr>
                                      <p:to>
                                        <p:strVal val="visible"/>
                                      </p:to>
                                    </p:set>
                                    <p:animEffect transition="in" filter="wipe(up)">
                                      <p:cBhvr>
                                        <p:cTn id="12" dur="500"/>
                                        <p:tgtEl>
                                          <p:spTgt spid="696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43"/>
                                        </p:tgtEl>
                                        <p:attrNameLst>
                                          <p:attrName>style.visibility</p:attrName>
                                        </p:attrNameLst>
                                      </p:cBhvr>
                                      <p:to>
                                        <p:strVal val="visible"/>
                                      </p:to>
                                    </p:set>
                                    <p:animEffect transition="in" filter="wipe(left)">
                                      <p:cBhvr>
                                        <p:cTn id="17" dur="500"/>
                                        <p:tgtEl>
                                          <p:spTgt spid="6964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966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96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1" grpId="0" animBg="1"/>
      <p:bldP spid="69642" grpId="0" animBg="1"/>
      <p:bldP spid="69643" grpId="0" animBg="1"/>
      <p:bldP spid="69661" grpId="0" animBg="1"/>
      <p:bldP spid="6966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523" name="Group 3"/>
          <p:cNvGrpSpPr>
            <a:grpSpLocks/>
          </p:cNvGrpSpPr>
          <p:nvPr/>
        </p:nvGrpSpPr>
        <p:grpSpPr bwMode="auto">
          <a:xfrm>
            <a:off x="147638" y="3808413"/>
            <a:ext cx="547687" cy="2363787"/>
            <a:chOff x="93" y="2399"/>
            <a:chExt cx="345" cy="1489"/>
          </a:xfrm>
        </p:grpSpPr>
        <p:sp>
          <p:nvSpPr>
            <p:cNvPr id="107524"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7525"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7526"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7527"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7528"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7529" name="Group 9"/>
            <p:cNvGrpSpPr>
              <a:grpSpLocks/>
            </p:cNvGrpSpPr>
            <p:nvPr/>
          </p:nvGrpSpPr>
          <p:grpSpPr bwMode="auto">
            <a:xfrm>
              <a:off x="107" y="3573"/>
              <a:ext cx="319" cy="315"/>
              <a:chOff x="3792" y="2400"/>
              <a:chExt cx="630" cy="624"/>
            </a:xfrm>
          </p:grpSpPr>
          <p:grpSp>
            <p:nvGrpSpPr>
              <p:cNvPr id="107530" name="Group 10"/>
              <p:cNvGrpSpPr>
                <a:grpSpLocks/>
              </p:cNvGrpSpPr>
              <p:nvPr/>
            </p:nvGrpSpPr>
            <p:grpSpPr bwMode="auto">
              <a:xfrm>
                <a:off x="3792" y="2400"/>
                <a:ext cx="630" cy="615"/>
                <a:chOff x="2928" y="2256"/>
                <a:chExt cx="672" cy="624"/>
              </a:xfrm>
            </p:grpSpPr>
            <p:sp>
              <p:nvSpPr>
                <p:cNvPr id="107531"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7532"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7533"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7534"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7535"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7536" name="Text Box 16"/>
          <p:cNvSpPr txBox="1">
            <a:spLocks noChangeArrowheads="1"/>
          </p:cNvSpPr>
          <p:nvPr/>
        </p:nvSpPr>
        <p:spPr bwMode="auto">
          <a:xfrm>
            <a:off x="2895600" y="6400800"/>
            <a:ext cx="3684588" cy="304800"/>
          </a:xfrm>
          <a:prstGeom prst="rect">
            <a:avLst/>
          </a:prstGeom>
          <a:noFill/>
          <a:ln w="9525">
            <a:noFill/>
            <a:miter lim="800000"/>
            <a:headEnd/>
            <a:tailEnd/>
          </a:ln>
          <a:effectLst/>
        </p:spPr>
        <p:txBody>
          <a:bodyPr wrap="none">
            <a:spAutoFit/>
          </a:bodyPr>
          <a:lstStyle/>
          <a:p>
            <a:r>
              <a:rPr lang="en-US" sz="1400"/>
              <a:t>Image reproduced from www.allposters.com</a:t>
            </a:r>
          </a:p>
        </p:txBody>
      </p:sp>
      <p:pic>
        <p:nvPicPr>
          <p:cNvPr id="107538" name="Picture 18" descr="Titanic Poster"/>
          <p:cNvPicPr>
            <a:picLocks noChangeAspect="1" noChangeArrowheads="1"/>
          </p:cNvPicPr>
          <p:nvPr/>
        </p:nvPicPr>
        <p:blipFill>
          <a:blip r:embed="rId6" cstate="print"/>
          <a:srcRect/>
          <a:stretch>
            <a:fillRect/>
          </a:stretch>
        </p:blipFill>
        <p:spPr bwMode="auto">
          <a:xfrm>
            <a:off x="2743200" y="381000"/>
            <a:ext cx="4108450" cy="59436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519" name="Picture 23" descr="The Godfather- Respect Poster"/>
          <p:cNvPicPr>
            <a:picLocks noChangeAspect="1" noChangeArrowheads="1"/>
          </p:cNvPicPr>
          <p:nvPr/>
        </p:nvPicPr>
        <p:blipFill>
          <a:blip r:embed="rId2" cstate="print"/>
          <a:srcRect/>
          <a:stretch>
            <a:fillRect/>
          </a:stretch>
        </p:blipFill>
        <p:spPr bwMode="auto">
          <a:xfrm>
            <a:off x="2819400" y="362132"/>
            <a:ext cx="3962400" cy="5962468"/>
          </a:xfrm>
          <a:prstGeom prst="rect">
            <a:avLst/>
          </a:prstGeom>
          <a:noFill/>
        </p:spPr>
      </p:pic>
      <p:grpSp>
        <p:nvGrpSpPr>
          <p:cNvPr id="106502" name="Group 6"/>
          <p:cNvGrpSpPr>
            <a:grpSpLocks/>
          </p:cNvGrpSpPr>
          <p:nvPr/>
        </p:nvGrpSpPr>
        <p:grpSpPr bwMode="auto">
          <a:xfrm>
            <a:off x="147638" y="3808413"/>
            <a:ext cx="547687" cy="2363787"/>
            <a:chOff x="93" y="2399"/>
            <a:chExt cx="345" cy="1489"/>
          </a:xfrm>
        </p:grpSpPr>
        <p:sp>
          <p:nvSpPr>
            <p:cNvPr id="106503" name="Rectangle 7"/>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106504" name="Picture 8" descr="j0197409"/>
            <p:cNvPicPr>
              <a:picLocks noChangeAspect="1" noChangeArrowheads="1"/>
            </p:cNvPicPr>
            <p:nvPr/>
          </p:nvPicPr>
          <p:blipFill>
            <a:blip r:embed="rId3" cstate="print">
              <a:lum bright="-60000"/>
            </a:blip>
            <a:srcRect/>
            <a:stretch>
              <a:fillRect/>
            </a:stretch>
          </p:blipFill>
          <p:spPr bwMode="auto">
            <a:xfrm>
              <a:off x="100" y="2399"/>
              <a:ext cx="334" cy="330"/>
            </a:xfrm>
            <a:prstGeom prst="rect">
              <a:avLst/>
            </a:prstGeom>
            <a:noFill/>
            <a:ln w="38100">
              <a:noFill/>
              <a:miter lim="800000"/>
              <a:headEnd/>
              <a:tailEnd/>
            </a:ln>
          </p:spPr>
        </p:pic>
        <p:sp>
          <p:nvSpPr>
            <p:cNvPr id="106505" name="Rectangle 9"/>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106506" name="Picture 10" descr="j0198291"/>
            <p:cNvPicPr>
              <a:picLocks noChangeAspect="1" noChangeArrowheads="1"/>
            </p:cNvPicPr>
            <p:nvPr/>
          </p:nvPicPr>
          <p:blipFill>
            <a:blip r:embed="rId4"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106507" name="Rectangle 11"/>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106508" name="Group 12"/>
            <p:cNvGrpSpPr>
              <a:grpSpLocks/>
            </p:cNvGrpSpPr>
            <p:nvPr/>
          </p:nvGrpSpPr>
          <p:grpSpPr bwMode="auto">
            <a:xfrm>
              <a:off x="107" y="3573"/>
              <a:ext cx="319" cy="315"/>
              <a:chOff x="3792" y="2400"/>
              <a:chExt cx="630" cy="624"/>
            </a:xfrm>
          </p:grpSpPr>
          <p:grpSp>
            <p:nvGrpSpPr>
              <p:cNvPr id="106509" name="Group 13"/>
              <p:cNvGrpSpPr>
                <a:grpSpLocks/>
              </p:cNvGrpSpPr>
              <p:nvPr/>
            </p:nvGrpSpPr>
            <p:grpSpPr bwMode="auto">
              <a:xfrm>
                <a:off x="3792" y="2400"/>
                <a:ext cx="630" cy="615"/>
                <a:chOff x="2928" y="2256"/>
                <a:chExt cx="672" cy="624"/>
              </a:xfrm>
            </p:grpSpPr>
            <p:sp>
              <p:nvSpPr>
                <p:cNvPr id="106510" name="Rectangle 14"/>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106511" name="Picture 15" descr="j0134563"/>
                <p:cNvPicPr>
                  <a:picLocks noChangeAspect="1" noChangeArrowheads="1"/>
                </p:cNvPicPr>
                <p:nvPr/>
              </p:nvPicPr>
              <p:blipFill>
                <a:blip r:embed="rId5"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106512" name="Rectangle 16"/>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106513" name="Picture 17" descr="BD04919_"/>
            <p:cNvPicPr>
              <a:picLocks noChangeAspect="1" noChangeArrowheads="1"/>
            </p:cNvPicPr>
            <p:nvPr/>
          </p:nvPicPr>
          <p:blipFill>
            <a:blip r:embed="rId6" cstate="print">
              <a:lum bright="-54000"/>
            </a:blip>
            <a:srcRect/>
            <a:stretch>
              <a:fillRect/>
            </a:stretch>
          </p:blipFill>
          <p:spPr bwMode="auto">
            <a:xfrm>
              <a:off x="93" y="3161"/>
              <a:ext cx="345" cy="348"/>
            </a:xfrm>
            <a:prstGeom prst="rect">
              <a:avLst/>
            </a:prstGeom>
            <a:noFill/>
            <a:ln w="38100">
              <a:noFill/>
              <a:miter lim="800000"/>
              <a:headEnd/>
              <a:tailEnd/>
            </a:ln>
          </p:spPr>
        </p:pic>
        <p:sp>
          <p:nvSpPr>
            <p:cNvPr id="106514" name="Rectangle 18"/>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
        <p:nvSpPr>
          <p:cNvPr id="106515" name="Text Box 19"/>
          <p:cNvSpPr txBox="1">
            <a:spLocks noChangeArrowheads="1"/>
          </p:cNvSpPr>
          <p:nvPr/>
        </p:nvSpPr>
        <p:spPr bwMode="auto">
          <a:xfrm>
            <a:off x="2895600" y="6400800"/>
            <a:ext cx="3684588" cy="304800"/>
          </a:xfrm>
          <a:prstGeom prst="rect">
            <a:avLst/>
          </a:prstGeom>
          <a:noFill/>
          <a:ln w="9525">
            <a:noFill/>
            <a:miter lim="800000"/>
            <a:headEnd/>
            <a:tailEnd/>
          </a:ln>
          <a:effectLst/>
        </p:spPr>
        <p:txBody>
          <a:bodyPr wrap="none">
            <a:spAutoFit/>
          </a:bodyPr>
          <a:lstStyle/>
          <a:p>
            <a:r>
              <a:rPr lang="en-US" sz="1400" dirty="0"/>
              <a:t>Image reproduced from www.allposters.com</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Monsters, Inc. 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2394" y="381000"/>
            <a:ext cx="4070766" cy="601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19"/>
          <p:cNvSpPr txBox="1">
            <a:spLocks noChangeArrowheads="1"/>
          </p:cNvSpPr>
          <p:nvPr/>
        </p:nvSpPr>
        <p:spPr bwMode="auto">
          <a:xfrm>
            <a:off x="2895600" y="6400800"/>
            <a:ext cx="3684588" cy="304800"/>
          </a:xfrm>
          <a:prstGeom prst="rect">
            <a:avLst/>
          </a:prstGeom>
          <a:noFill/>
          <a:ln w="9525">
            <a:noFill/>
            <a:miter lim="800000"/>
            <a:headEnd/>
            <a:tailEnd/>
          </a:ln>
          <a:effectLst/>
        </p:spPr>
        <p:txBody>
          <a:bodyPr wrap="none">
            <a:spAutoFit/>
          </a:bodyPr>
          <a:lstStyle/>
          <a:p>
            <a:r>
              <a:rPr lang="en-US" sz="1400" dirty="0"/>
              <a:t>Image reproduced from www.allposters.com</a:t>
            </a:r>
          </a:p>
        </p:txBody>
      </p:sp>
    </p:spTree>
    <p:extLst>
      <p:ext uri="{BB962C8B-B14F-4D97-AF65-F5344CB8AC3E}">
        <p14:creationId xmlns:p14="http://schemas.microsoft.com/office/powerpoint/2010/main" val="39290415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Inception 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3520" y="422342"/>
            <a:ext cx="3836988" cy="5963218"/>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19"/>
          <p:cNvSpPr txBox="1">
            <a:spLocks noChangeArrowheads="1"/>
          </p:cNvSpPr>
          <p:nvPr/>
        </p:nvSpPr>
        <p:spPr bwMode="auto">
          <a:xfrm>
            <a:off x="2895600" y="6400800"/>
            <a:ext cx="3684588" cy="304800"/>
          </a:xfrm>
          <a:prstGeom prst="rect">
            <a:avLst/>
          </a:prstGeom>
          <a:noFill/>
          <a:ln w="9525">
            <a:noFill/>
            <a:miter lim="800000"/>
            <a:headEnd/>
            <a:tailEnd/>
          </a:ln>
          <a:effectLst/>
        </p:spPr>
        <p:txBody>
          <a:bodyPr wrap="none">
            <a:spAutoFit/>
          </a:bodyPr>
          <a:lstStyle/>
          <a:p>
            <a:r>
              <a:rPr lang="en-US" sz="1400" dirty="0"/>
              <a:t>Image reproduced from www.allposters.com</a:t>
            </a:r>
          </a:p>
        </p:txBody>
      </p:sp>
    </p:spTree>
    <p:extLst>
      <p:ext uri="{BB962C8B-B14F-4D97-AF65-F5344CB8AC3E}">
        <p14:creationId xmlns:p14="http://schemas.microsoft.com/office/powerpoint/2010/main" val="609362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019800" cy="1431925"/>
          </a:xfrm>
        </p:spPr>
        <p:txBody>
          <a:bodyPr/>
          <a:lstStyle/>
          <a:p>
            <a:r>
              <a:rPr lang="en-US" dirty="0" smtClean="0"/>
              <a:t>Ignoring the “Z”</a:t>
            </a:r>
            <a:endParaRPr lang="en-US" dirty="0"/>
          </a:p>
        </p:txBody>
      </p:sp>
      <p:sp>
        <p:nvSpPr>
          <p:cNvPr id="6" name="Rectangle 5"/>
          <p:cNvSpPr/>
          <p:nvPr/>
        </p:nvSpPr>
        <p:spPr bwMode="auto">
          <a:xfrm>
            <a:off x="11430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2</a:t>
            </a:r>
            <a:endParaRPr kumimoji="0" lang="en-US" sz="2800" b="0" i="0" u="none" strike="noStrike" cap="none" normalizeH="0" baseline="0" dirty="0" smtClean="0">
              <a:ln>
                <a:noFill/>
              </a:ln>
              <a:solidFill>
                <a:schemeClr val="tx1"/>
              </a:solidFill>
              <a:effectLst/>
              <a:latin typeface="Tahoma" pitchFamily="34" charset="0"/>
            </a:endParaRPr>
          </a:p>
        </p:txBody>
      </p:sp>
      <p:sp>
        <p:nvSpPr>
          <p:cNvPr id="7" name="Rectangle 6"/>
          <p:cNvSpPr/>
          <p:nvPr/>
        </p:nvSpPr>
        <p:spPr bwMode="auto">
          <a:xfrm>
            <a:off x="35814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3</a:t>
            </a:r>
            <a:endParaRPr kumimoji="0" lang="en-US" sz="2800" b="0" i="0" u="none" strike="noStrike" cap="none" normalizeH="0" baseline="0" dirty="0" smtClean="0">
              <a:ln>
                <a:noFill/>
              </a:ln>
              <a:solidFill>
                <a:schemeClr val="tx1"/>
              </a:solidFill>
              <a:effectLst/>
              <a:latin typeface="Tahoma" pitchFamily="34" charset="0"/>
            </a:endParaRPr>
          </a:p>
        </p:txBody>
      </p:sp>
      <p:sp>
        <p:nvSpPr>
          <p:cNvPr id="8" name="Rectangle 7"/>
          <p:cNvSpPr/>
          <p:nvPr/>
        </p:nvSpPr>
        <p:spPr bwMode="auto">
          <a:xfrm>
            <a:off x="60198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6</a:t>
            </a:r>
            <a:endParaRPr kumimoji="0" lang="en-US" sz="2800" b="0" i="0" u="none" strike="noStrike" cap="none" normalizeH="0" baseline="0" dirty="0" smtClean="0">
              <a:ln>
                <a:noFill/>
              </a:ln>
              <a:solidFill>
                <a:schemeClr val="tx1"/>
              </a:solidFill>
              <a:effectLst/>
              <a:latin typeface="Tahoma" pitchFamily="34" charset="0"/>
            </a:endParaRPr>
          </a:p>
        </p:txBody>
      </p:sp>
      <p:sp>
        <p:nvSpPr>
          <p:cNvPr id="10" name="Rectangle 9"/>
          <p:cNvSpPr/>
          <p:nvPr/>
        </p:nvSpPr>
        <p:spPr bwMode="auto">
          <a:xfrm>
            <a:off x="60198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5</a:t>
            </a:r>
            <a:endParaRPr kumimoji="0" lang="en-US" sz="2800" b="0" i="0" u="none" strike="noStrike" cap="none" normalizeH="0" baseline="0" dirty="0" smtClean="0">
              <a:ln>
                <a:noFill/>
              </a:ln>
              <a:solidFill>
                <a:schemeClr val="tx1"/>
              </a:solidFill>
              <a:effectLst/>
              <a:latin typeface="Tahoma" pitchFamily="34" charset="0"/>
            </a:endParaRPr>
          </a:p>
        </p:txBody>
      </p:sp>
      <p:sp>
        <p:nvSpPr>
          <p:cNvPr id="11" name="Rectangle 10"/>
          <p:cNvSpPr/>
          <p:nvPr/>
        </p:nvSpPr>
        <p:spPr bwMode="auto">
          <a:xfrm>
            <a:off x="35814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4</a:t>
            </a:r>
            <a:endParaRPr kumimoji="0" lang="en-US" sz="2800" b="0" i="0" u="none" strike="noStrike" cap="none" normalizeH="0" baseline="0" dirty="0" smtClean="0">
              <a:ln>
                <a:noFill/>
              </a:ln>
              <a:solidFill>
                <a:schemeClr val="tx1"/>
              </a:solidFill>
              <a:effectLst/>
              <a:latin typeface="Tahoma" pitchFamily="34" charset="0"/>
            </a:endParaRPr>
          </a:p>
        </p:txBody>
      </p:sp>
      <p:sp>
        <p:nvSpPr>
          <p:cNvPr id="12" name="Rectangle 11"/>
          <p:cNvSpPr/>
          <p:nvPr/>
        </p:nvSpPr>
        <p:spPr bwMode="auto">
          <a:xfrm>
            <a:off x="11430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1</a:t>
            </a:r>
            <a:endParaRPr kumimoji="0" lang="en-US" sz="2800" b="0" i="0" u="none" strike="noStrike" cap="none" normalizeH="0" baseline="0" dirty="0" smtClean="0">
              <a:ln>
                <a:noFill/>
              </a:ln>
              <a:solidFill>
                <a:schemeClr val="tx1"/>
              </a:solidFill>
              <a:effectLst/>
              <a:latin typeface="Tahoma" pitchFamily="34" charset="0"/>
            </a:endParaRPr>
          </a:p>
        </p:txBody>
      </p:sp>
      <p:cxnSp>
        <p:nvCxnSpPr>
          <p:cNvPr id="14" name="Straight Arrow Connector 13"/>
          <p:cNvCxnSpPr>
            <a:stCxn id="12" idx="2"/>
            <a:endCxn id="6" idx="0"/>
          </p:cNvCxnSpPr>
          <p:nvPr/>
        </p:nvCxnSpPr>
        <p:spPr bwMode="auto">
          <a:xfrm>
            <a:off x="1943100" y="3657600"/>
            <a:ext cx="0" cy="129540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15" name="Straight Arrow Connector 14"/>
          <p:cNvCxnSpPr>
            <a:stCxn id="11" idx="3"/>
            <a:endCxn id="10" idx="1"/>
          </p:cNvCxnSpPr>
          <p:nvPr/>
        </p:nvCxnSpPr>
        <p:spPr bwMode="auto">
          <a:xfrm>
            <a:off x="5181600" y="30861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2" name="Straight Arrow Connector 21"/>
          <p:cNvCxnSpPr>
            <a:stCxn id="6" idx="3"/>
            <a:endCxn id="7" idx="1"/>
          </p:cNvCxnSpPr>
          <p:nvPr/>
        </p:nvCxnSpPr>
        <p:spPr bwMode="auto">
          <a:xfrm>
            <a:off x="2743200" y="55245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3" name="Straight Arrow Connector 22"/>
          <p:cNvCxnSpPr>
            <a:stCxn id="7" idx="0"/>
            <a:endCxn id="11" idx="2"/>
          </p:cNvCxnSpPr>
          <p:nvPr/>
        </p:nvCxnSpPr>
        <p:spPr bwMode="auto">
          <a:xfrm flipV="1">
            <a:off x="4381500" y="3657600"/>
            <a:ext cx="0" cy="129540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4" name="Straight Arrow Connector 23"/>
          <p:cNvCxnSpPr>
            <a:stCxn id="10" idx="2"/>
            <a:endCxn id="8" idx="0"/>
          </p:cNvCxnSpPr>
          <p:nvPr/>
        </p:nvCxnSpPr>
        <p:spPr bwMode="auto">
          <a:xfrm>
            <a:off x="6819900" y="3657600"/>
            <a:ext cx="0" cy="129540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pic>
        <p:nvPicPr>
          <p:cNvPr id="32" name="Picture 3" descr="j0104880"/>
          <p:cNvPicPr>
            <a:picLocks noChangeAspect="1" noChangeArrowheads="1"/>
          </p:cNvPicPr>
          <p:nvPr/>
        </p:nvPicPr>
        <p:blipFill>
          <a:blip r:embed="rId2" cstate="print"/>
          <a:srcRect/>
          <a:stretch>
            <a:fillRect/>
          </a:stretch>
        </p:blipFill>
        <p:spPr>
          <a:xfrm>
            <a:off x="1066800" y="152400"/>
            <a:ext cx="1143000" cy="1600200"/>
          </a:xfrm>
          <a:prstGeom prst="rect">
            <a:avLst/>
          </a:prstGeom>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“Z”</a:t>
            </a:r>
            <a:endParaRPr lang="en-US" dirty="0"/>
          </a:p>
        </p:txBody>
      </p:sp>
      <p:sp>
        <p:nvSpPr>
          <p:cNvPr id="6" name="Rectangle 5"/>
          <p:cNvSpPr/>
          <p:nvPr/>
        </p:nvSpPr>
        <p:spPr bwMode="auto">
          <a:xfrm>
            <a:off x="11430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4</a:t>
            </a:r>
            <a:endParaRPr kumimoji="0" lang="en-US" sz="2800" b="0" i="0" u="none" strike="noStrike" cap="none" normalizeH="0" baseline="0" dirty="0" smtClean="0">
              <a:ln>
                <a:noFill/>
              </a:ln>
              <a:solidFill>
                <a:schemeClr val="tx1"/>
              </a:solidFill>
              <a:effectLst/>
              <a:latin typeface="Tahoma" pitchFamily="34" charset="0"/>
            </a:endParaRPr>
          </a:p>
        </p:txBody>
      </p:sp>
      <p:sp>
        <p:nvSpPr>
          <p:cNvPr id="7" name="Rectangle 6"/>
          <p:cNvSpPr/>
          <p:nvPr/>
        </p:nvSpPr>
        <p:spPr bwMode="auto">
          <a:xfrm>
            <a:off x="35814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5</a:t>
            </a:r>
            <a:endParaRPr kumimoji="0" lang="en-US" sz="2800" b="0" i="0" u="none" strike="noStrike" cap="none" normalizeH="0" baseline="0" dirty="0" smtClean="0">
              <a:ln>
                <a:noFill/>
              </a:ln>
              <a:solidFill>
                <a:schemeClr val="tx1"/>
              </a:solidFill>
              <a:effectLst/>
              <a:latin typeface="Tahoma" pitchFamily="34" charset="0"/>
            </a:endParaRPr>
          </a:p>
        </p:txBody>
      </p:sp>
      <p:sp>
        <p:nvSpPr>
          <p:cNvPr id="8" name="Rectangle 7"/>
          <p:cNvSpPr/>
          <p:nvPr/>
        </p:nvSpPr>
        <p:spPr bwMode="auto">
          <a:xfrm>
            <a:off x="6019800" y="49530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6</a:t>
            </a:r>
            <a:endParaRPr kumimoji="0" lang="en-US" sz="2800" b="0" i="0" u="none" strike="noStrike" cap="none" normalizeH="0" baseline="0" dirty="0" smtClean="0">
              <a:ln>
                <a:noFill/>
              </a:ln>
              <a:solidFill>
                <a:schemeClr val="tx1"/>
              </a:solidFill>
              <a:effectLst/>
              <a:latin typeface="Tahoma" pitchFamily="34" charset="0"/>
            </a:endParaRPr>
          </a:p>
        </p:txBody>
      </p:sp>
      <p:sp>
        <p:nvSpPr>
          <p:cNvPr id="10" name="Rectangle 9"/>
          <p:cNvSpPr/>
          <p:nvPr/>
        </p:nvSpPr>
        <p:spPr bwMode="auto">
          <a:xfrm>
            <a:off x="60198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3</a:t>
            </a:r>
            <a:endParaRPr kumimoji="0" lang="en-US" sz="2800" b="0" i="0" u="none" strike="noStrike" cap="none" normalizeH="0" baseline="0" dirty="0" smtClean="0">
              <a:ln>
                <a:noFill/>
              </a:ln>
              <a:solidFill>
                <a:schemeClr val="tx1"/>
              </a:solidFill>
              <a:effectLst/>
              <a:latin typeface="Tahoma" pitchFamily="34" charset="0"/>
            </a:endParaRPr>
          </a:p>
        </p:txBody>
      </p:sp>
      <p:sp>
        <p:nvSpPr>
          <p:cNvPr id="11" name="Rectangle 10"/>
          <p:cNvSpPr/>
          <p:nvPr/>
        </p:nvSpPr>
        <p:spPr bwMode="auto">
          <a:xfrm>
            <a:off x="35814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2</a:t>
            </a:r>
            <a:endParaRPr kumimoji="0" lang="en-US" sz="2800" b="0" i="0" u="none" strike="noStrike" cap="none" normalizeH="0" baseline="0" dirty="0" smtClean="0">
              <a:ln>
                <a:noFill/>
              </a:ln>
              <a:solidFill>
                <a:schemeClr val="tx1"/>
              </a:solidFill>
              <a:effectLst/>
              <a:latin typeface="Tahoma" pitchFamily="34" charset="0"/>
            </a:endParaRPr>
          </a:p>
        </p:txBody>
      </p:sp>
      <p:sp>
        <p:nvSpPr>
          <p:cNvPr id="12" name="Rectangle 11"/>
          <p:cNvSpPr/>
          <p:nvPr/>
        </p:nvSpPr>
        <p:spPr bwMode="auto">
          <a:xfrm>
            <a:off x="1143000" y="2514600"/>
            <a:ext cx="16002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t>Phase 1</a:t>
            </a:r>
            <a:endParaRPr kumimoji="0" lang="en-US" sz="2800" b="0" i="0" u="none" strike="noStrike" cap="none" normalizeH="0" baseline="0" dirty="0" smtClean="0">
              <a:ln>
                <a:noFill/>
              </a:ln>
              <a:solidFill>
                <a:schemeClr val="tx1"/>
              </a:solidFill>
              <a:effectLst/>
              <a:latin typeface="Tahoma" pitchFamily="34" charset="0"/>
            </a:endParaRPr>
          </a:p>
        </p:txBody>
      </p:sp>
      <p:cxnSp>
        <p:nvCxnSpPr>
          <p:cNvPr id="14" name="Straight Arrow Connector 13"/>
          <p:cNvCxnSpPr>
            <a:stCxn id="12" idx="3"/>
            <a:endCxn id="11" idx="1"/>
          </p:cNvCxnSpPr>
          <p:nvPr/>
        </p:nvCxnSpPr>
        <p:spPr bwMode="auto">
          <a:xfrm>
            <a:off x="2743200" y="30861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15" name="Straight Arrow Connector 14"/>
          <p:cNvCxnSpPr>
            <a:stCxn id="11" idx="3"/>
            <a:endCxn id="10" idx="1"/>
          </p:cNvCxnSpPr>
          <p:nvPr/>
        </p:nvCxnSpPr>
        <p:spPr bwMode="auto">
          <a:xfrm>
            <a:off x="5181600" y="30861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2" name="Straight Arrow Connector 21"/>
          <p:cNvCxnSpPr>
            <a:stCxn id="6" idx="3"/>
            <a:endCxn id="7" idx="1"/>
          </p:cNvCxnSpPr>
          <p:nvPr/>
        </p:nvCxnSpPr>
        <p:spPr bwMode="auto">
          <a:xfrm>
            <a:off x="2743200" y="55245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flipH="1">
            <a:off x="2743200" y="3657600"/>
            <a:ext cx="3276600" cy="129540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cxnSp>
        <p:nvCxnSpPr>
          <p:cNvPr id="24" name="Straight Arrow Connector 23"/>
          <p:cNvCxnSpPr>
            <a:stCxn id="7" idx="3"/>
            <a:endCxn id="8" idx="1"/>
          </p:cNvCxnSpPr>
          <p:nvPr/>
        </p:nvCxnSpPr>
        <p:spPr bwMode="auto">
          <a:xfrm>
            <a:off x="5181600" y="5524500"/>
            <a:ext cx="838200" cy="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8"/>
          <p:cNvSpPr>
            <a:spLocks noChangeArrowheads="1"/>
          </p:cNvSpPr>
          <p:nvPr/>
        </p:nvSpPr>
        <p:spPr bwMode="auto">
          <a:xfrm>
            <a:off x="0" y="0"/>
            <a:ext cx="9144000" cy="6858000"/>
          </a:xfrm>
          <a:prstGeom prst="rect">
            <a:avLst/>
          </a:prstGeom>
          <a:solidFill>
            <a:schemeClr val="tx1"/>
          </a:solidFill>
          <a:ln w="9525">
            <a:noFill/>
            <a:miter lim="800000"/>
            <a:headEnd/>
            <a:tailEnd/>
          </a:ln>
          <a:effectLst/>
        </p:spPr>
        <p:txBody>
          <a:bodyPr wrap="none" anchor="ctr"/>
          <a:lstStyle/>
          <a:p>
            <a:endParaRPr lang="en-US"/>
          </a:p>
        </p:txBody>
      </p:sp>
      <p:sp>
        <p:nvSpPr>
          <p:cNvPr id="60421" name="Rectangle 5"/>
          <p:cNvSpPr>
            <a:spLocks noGrp="1" noChangeArrowheads="1"/>
          </p:cNvSpPr>
          <p:nvPr>
            <p:ph type="title"/>
          </p:nvPr>
        </p:nvSpPr>
        <p:spPr>
          <a:xfrm>
            <a:off x="2514600" y="304800"/>
            <a:ext cx="6096000" cy="1431925"/>
          </a:xfrm>
        </p:spPr>
        <p:txBody>
          <a:bodyPr/>
          <a:lstStyle/>
          <a:p>
            <a:r>
              <a:rPr lang="en-US">
                <a:solidFill>
                  <a:srgbClr val="000000"/>
                </a:solidFill>
                <a:effectLst>
                  <a:outerShdw blurRad="38100" dist="38100" dir="2700000" algn="tl">
                    <a:srgbClr val="FFFFFF"/>
                  </a:outerShdw>
                </a:effectLst>
              </a:rPr>
              <a:t>Wall of White</a:t>
            </a:r>
          </a:p>
        </p:txBody>
      </p:sp>
      <p:sp>
        <p:nvSpPr>
          <p:cNvPr id="60423" name="Rectangle 7"/>
          <p:cNvSpPr>
            <a:spLocks noGrp="1" noChangeArrowheads="1"/>
          </p:cNvSpPr>
          <p:nvPr>
            <p:ph type="body" idx="1"/>
          </p:nvPr>
        </p:nvSpPr>
        <p:spPr>
          <a:ln/>
        </p:spPr>
        <p:txBody>
          <a:bodyPr/>
          <a:lstStyle/>
          <a:p>
            <a:pPr>
              <a:buClr>
                <a:srgbClr val="000000"/>
              </a:buClr>
            </a:pPr>
            <a:r>
              <a:rPr lang="en-US">
                <a:solidFill>
                  <a:srgbClr val="000000"/>
                </a:solidFill>
                <a:effectLst>
                  <a:outerShdw blurRad="38100" dist="38100" dir="2700000" algn="tl">
                    <a:srgbClr val="FFFFFF"/>
                  </a:outerShdw>
                </a:effectLst>
              </a:rPr>
              <a:t>Increases glare</a:t>
            </a:r>
          </a:p>
          <a:p>
            <a:pPr>
              <a:buClr>
                <a:srgbClr val="000000"/>
              </a:buClr>
            </a:pPr>
            <a:r>
              <a:rPr lang="en-US">
                <a:solidFill>
                  <a:srgbClr val="000000"/>
                </a:solidFill>
                <a:effectLst>
                  <a:outerShdw blurRad="38100" dist="38100" dir="2700000" algn="tl">
                    <a:srgbClr val="FFFFFF"/>
                  </a:outerShdw>
                </a:effectLst>
              </a:rPr>
              <a:t>Causes eyestrain</a:t>
            </a:r>
          </a:p>
          <a:p>
            <a:pPr>
              <a:buClr>
                <a:srgbClr val="000000"/>
              </a:buClr>
            </a:pPr>
            <a:r>
              <a:rPr lang="en-US">
                <a:solidFill>
                  <a:srgbClr val="000000"/>
                </a:solidFill>
                <a:effectLst>
                  <a:outerShdw blurRad="38100" dist="38100" dir="2700000" algn="tl">
                    <a:srgbClr val="FFFFFF"/>
                  </a:outerShdw>
                </a:effectLst>
              </a:rPr>
              <a:t>Distracts from speaker</a:t>
            </a:r>
          </a:p>
        </p:txBody>
      </p:sp>
      <p:pic>
        <p:nvPicPr>
          <p:cNvPr id="60420" name="Picture 4" descr="j0104880"/>
          <p:cNvPicPr>
            <a:picLocks noGrp="1" noChangeAspect="1" noChangeArrowheads="1"/>
          </p:cNvPicPr>
          <p:nvPr>
            <p:ph idx="4294967295"/>
          </p:nvPr>
        </p:nvPicPr>
        <p:blipFill>
          <a:blip r:embed="rId2" cstate="print"/>
          <a:srcRect/>
          <a:stretch>
            <a:fillRect/>
          </a:stretch>
        </p:blipFill>
        <p:spPr>
          <a:xfrm>
            <a:off x="1066800" y="152400"/>
            <a:ext cx="1238250" cy="1600200"/>
          </a:xfrm>
          <a:noFill/>
          <a:ln/>
        </p:spPr>
      </p:pic>
      <p:grpSp>
        <p:nvGrpSpPr>
          <p:cNvPr id="60425" name="Group 9"/>
          <p:cNvGrpSpPr>
            <a:grpSpLocks/>
          </p:cNvGrpSpPr>
          <p:nvPr/>
        </p:nvGrpSpPr>
        <p:grpSpPr bwMode="auto">
          <a:xfrm>
            <a:off x="147638" y="3808413"/>
            <a:ext cx="547687" cy="2363787"/>
            <a:chOff x="93" y="2399"/>
            <a:chExt cx="345" cy="1489"/>
          </a:xfrm>
        </p:grpSpPr>
        <p:sp>
          <p:nvSpPr>
            <p:cNvPr id="60426" name="Rectangle 10"/>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60427" name="Picture 11" descr="j0197409"/>
            <p:cNvPicPr>
              <a:picLocks noChangeAspect="1" noChangeArrowheads="1"/>
            </p:cNvPicPr>
            <p:nvPr/>
          </p:nvPicPr>
          <p:blipFill>
            <a:blip r:embed="rId3" cstate="print">
              <a:lum bright="-60000"/>
            </a:blip>
            <a:srcRect/>
            <a:stretch>
              <a:fillRect/>
            </a:stretch>
          </p:blipFill>
          <p:spPr bwMode="auto">
            <a:xfrm>
              <a:off x="100" y="2399"/>
              <a:ext cx="334" cy="330"/>
            </a:xfrm>
            <a:prstGeom prst="rect">
              <a:avLst/>
            </a:prstGeom>
            <a:noFill/>
            <a:ln w="38100">
              <a:noFill/>
              <a:miter lim="800000"/>
              <a:headEnd/>
              <a:tailEnd/>
            </a:ln>
          </p:spPr>
        </p:pic>
        <p:sp>
          <p:nvSpPr>
            <p:cNvPr id="60428" name="Rectangle 12"/>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60429" name="Picture 13" descr="j0198291"/>
            <p:cNvPicPr>
              <a:picLocks noChangeAspect="1" noChangeArrowheads="1"/>
            </p:cNvPicPr>
            <p:nvPr/>
          </p:nvPicPr>
          <p:blipFill>
            <a:blip r:embed="rId4"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60430" name="Rectangle 14"/>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60431" name="Group 15"/>
            <p:cNvGrpSpPr>
              <a:grpSpLocks/>
            </p:cNvGrpSpPr>
            <p:nvPr/>
          </p:nvGrpSpPr>
          <p:grpSpPr bwMode="auto">
            <a:xfrm>
              <a:off x="107" y="3573"/>
              <a:ext cx="319" cy="315"/>
              <a:chOff x="3792" y="2400"/>
              <a:chExt cx="630" cy="624"/>
            </a:xfrm>
          </p:grpSpPr>
          <p:grpSp>
            <p:nvGrpSpPr>
              <p:cNvPr id="60432" name="Group 16"/>
              <p:cNvGrpSpPr>
                <a:grpSpLocks/>
              </p:cNvGrpSpPr>
              <p:nvPr/>
            </p:nvGrpSpPr>
            <p:grpSpPr bwMode="auto">
              <a:xfrm>
                <a:off x="3792" y="2400"/>
                <a:ext cx="630" cy="615"/>
                <a:chOff x="2928" y="2256"/>
                <a:chExt cx="672" cy="624"/>
              </a:xfrm>
            </p:grpSpPr>
            <p:sp>
              <p:nvSpPr>
                <p:cNvPr id="60433" name="Rectangle 17"/>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60434" name="Picture 18" descr="j0134563"/>
                <p:cNvPicPr>
                  <a:picLocks noChangeAspect="1" noChangeArrowheads="1"/>
                </p:cNvPicPr>
                <p:nvPr/>
              </p:nvPicPr>
              <p:blipFill>
                <a:blip r:embed="rId5"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60435" name="Rectangle 19"/>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60436" name="Picture 20" descr="BD04919_"/>
            <p:cNvPicPr>
              <a:picLocks noChangeAspect="1" noChangeArrowheads="1"/>
            </p:cNvPicPr>
            <p:nvPr/>
          </p:nvPicPr>
          <p:blipFill>
            <a:blip r:embed="rId6" cstate="print">
              <a:lum bright="-54000"/>
            </a:blip>
            <a:srcRect/>
            <a:stretch>
              <a:fillRect/>
            </a:stretch>
          </p:blipFill>
          <p:spPr bwMode="auto">
            <a:xfrm>
              <a:off x="93" y="3161"/>
              <a:ext cx="345" cy="348"/>
            </a:xfrm>
            <a:prstGeom prst="rect">
              <a:avLst/>
            </a:prstGeom>
            <a:noFill/>
            <a:ln w="38100">
              <a:noFill/>
              <a:miter lim="800000"/>
              <a:headEnd/>
              <a:tailEnd/>
            </a:ln>
          </p:spPr>
        </p:pic>
        <p:sp>
          <p:nvSpPr>
            <p:cNvPr id="60437" name="Rectangle 21"/>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23">
                                            <p:txEl>
                                              <p:pRg st="0" end="0"/>
                                            </p:txEl>
                                          </p:spTgt>
                                        </p:tgtEl>
                                        <p:attrNameLst>
                                          <p:attrName>style.visibility</p:attrName>
                                        </p:attrNameLst>
                                      </p:cBhvr>
                                      <p:to>
                                        <p:strVal val="visible"/>
                                      </p:to>
                                    </p:set>
                                    <p:animEffect transition="in" filter="wipe(left)">
                                      <p:cBhvr>
                                        <p:cTn id="7" dur="500"/>
                                        <p:tgtEl>
                                          <p:spTgt spid="604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23">
                                            <p:txEl>
                                              <p:pRg st="1" end="1"/>
                                            </p:txEl>
                                          </p:spTgt>
                                        </p:tgtEl>
                                        <p:attrNameLst>
                                          <p:attrName>style.visibility</p:attrName>
                                        </p:attrNameLst>
                                      </p:cBhvr>
                                      <p:to>
                                        <p:strVal val="visible"/>
                                      </p:to>
                                    </p:set>
                                    <p:animEffect transition="in" filter="wipe(left)">
                                      <p:cBhvr>
                                        <p:cTn id="12" dur="500"/>
                                        <p:tgtEl>
                                          <p:spTgt spid="604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23">
                                            <p:txEl>
                                              <p:pRg st="2" end="2"/>
                                            </p:txEl>
                                          </p:spTgt>
                                        </p:tgtEl>
                                        <p:attrNameLst>
                                          <p:attrName>style.visibility</p:attrName>
                                        </p:attrNameLst>
                                      </p:cBhvr>
                                      <p:to>
                                        <p:strVal val="visible"/>
                                      </p:to>
                                    </p:set>
                                    <p:animEffect transition="in" filter="wipe(left)">
                                      <p:cBhvr>
                                        <p:cTn id="17" dur="500"/>
                                        <p:tgtEl>
                                          <p:spTgt spid="604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“Tell ‘</a:t>
            </a:r>
            <a:r>
              <a:rPr lang="en-US" dirty="0" err="1" smtClean="0"/>
              <a:t>em</a:t>
            </a:r>
            <a:r>
              <a:rPr lang="en-US" dirty="0" smtClean="0"/>
              <a:t>” 3 Times</a:t>
            </a:r>
            <a:endParaRPr lang="en-US" dirty="0"/>
          </a:p>
        </p:txBody>
      </p:sp>
      <p:grpSp>
        <p:nvGrpSpPr>
          <p:cNvPr id="52228" name="Group 4"/>
          <p:cNvGrpSpPr>
            <a:grpSpLocks/>
          </p:cNvGrpSpPr>
          <p:nvPr/>
        </p:nvGrpSpPr>
        <p:grpSpPr bwMode="auto">
          <a:xfrm>
            <a:off x="152400" y="3810000"/>
            <a:ext cx="539750" cy="2387600"/>
            <a:chOff x="96" y="2400"/>
            <a:chExt cx="340" cy="1504"/>
          </a:xfrm>
        </p:grpSpPr>
        <p:pic>
          <p:nvPicPr>
            <p:cNvPr id="52229" name="Picture 5" descr="j0197409"/>
            <p:cNvPicPr>
              <a:picLocks noChangeAspect="1" noChangeArrowheads="1"/>
            </p:cNvPicPr>
            <p:nvPr/>
          </p:nvPicPr>
          <p:blipFill>
            <a:blip r:embed="rId2"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52230" name="Rectangle 6"/>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2231"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52232" name="Rectangle 8"/>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52233" name="Group 9"/>
            <p:cNvGrpSpPr>
              <a:grpSpLocks/>
            </p:cNvGrpSpPr>
            <p:nvPr/>
          </p:nvGrpSpPr>
          <p:grpSpPr bwMode="auto">
            <a:xfrm>
              <a:off x="106" y="3573"/>
              <a:ext cx="330" cy="331"/>
              <a:chOff x="96" y="3552"/>
              <a:chExt cx="330" cy="331"/>
            </a:xfrm>
          </p:grpSpPr>
          <p:sp>
            <p:nvSpPr>
              <p:cNvPr id="52234" name="Rectangle 10"/>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52235" name="Rectangle 11"/>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52236" name="Picture 12" descr="j0134563"/>
              <p:cNvPicPr>
                <a:picLocks noChangeAspect="1" noChangeArrowheads="1"/>
              </p:cNvPicPr>
              <p:nvPr/>
            </p:nvPicPr>
            <p:blipFill>
              <a:blip r:embed="rId4"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52237" name="Rectangle 13"/>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52238" name="Picture 14" descr="BD04919_"/>
            <p:cNvPicPr>
              <a:picLocks noChangeAspect="1" noChangeArrowheads="1"/>
            </p:cNvPicPr>
            <p:nvPr/>
          </p:nvPicPr>
          <p:blipFill>
            <a:blip r:embed="rId5"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52239" name="Rectangle 15"/>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
        <p:nvSpPr>
          <p:cNvPr id="16" name="Rounded Rectangle 15"/>
          <p:cNvSpPr/>
          <p:nvPr/>
        </p:nvSpPr>
        <p:spPr bwMode="auto">
          <a:xfrm>
            <a:off x="1524000" y="2895600"/>
            <a:ext cx="1752600" cy="1143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80808"/>
                </a:solidFill>
                <a:effectLst/>
                <a:latin typeface="Tahoma" pitchFamily="34" charset="0"/>
              </a:rPr>
              <a:t>Prepare audience</a:t>
            </a:r>
          </a:p>
        </p:txBody>
      </p:sp>
      <p:grpSp>
        <p:nvGrpSpPr>
          <p:cNvPr id="23" name="Group 22"/>
          <p:cNvGrpSpPr/>
          <p:nvPr/>
        </p:nvGrpSpPr>
        <p:grpSpPr>
          <a:xfrm>
            <a:off x="3276600" y="2895600"/>
            <a:ext cx="2438400" cy="1143000"/>
            <a:chOff x="3276600" y="2895600"/>
            <a:chExt cx="2438400" cy="1143000"/>
          </a:xfrm>
        </p:grpSpPr>
        <p:sp>
          <p:nvSpPr>
            <p:cNvPr id="17" name="Rounded Rectangle 16"/>
            <p:cNvSpPr/>
            <p:nvPr/>
          </p:nvSpPr>
          <p:spPr bwMode="auto">
            <a:xfrm>
              <a:off x="3962400" y="2895600"/>
              <a:ext cx="1752600" cy="1143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80808"/>
                  </a:solidFill>
                  <a:effectLst/>
                  <a:latin typeface="Tahoma" pitchFamily="34" charset="0"/>
                </a:rPr>
                <a:t>Move audience</a:t>
              </a:r>
            </a:p>
          </p:txBody>
        </p:sp>
        <p:sp>
          <p:nvSpPr>
            <p:cNvPr id="19" name="Right Arrow 18"/>
            <p:cNvSpPr/>
            <p:nvPr/>
          </p:nvSpPr>
          <p:spPr bwMode="auto">
            <a:xfrm>
              <a:off x="3276600" y="3200400"/>
              <a:ext cx="685800" cy="609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80808"/>
                </a:solidFill>
                <a:effectLst/>
                <a:latin typeface="Tahoma" pitchFamily="34" charset="0"/>
              </a:endParaRPr>
            </a:p>
          </p:txBody>
        </p:sp>
      </p:grpSp>
      <p:grpSp>
        <p:nvGrpSpPr>
          <p:cNvPr id="24" name="Group 23"/>
          <p:cNvGrpSpPr/>
          <p:nvPr/>
        </p:nvGrpSpPr>
        <p:grpSpPr>
          <a:xfrm>
            <a:off x="5715000" y="2895600"/>
            <a:ext cx="2743200" cy="1143000"/>
            <a:chOff x="5715000" y="2895600"/>
            <a:chExt cx="2743200" cy="1143000"/>
          </a:xfrm>
        </p:grpSpPr>
        <p:sp>
          <p:nvSpPr>
            <p:cNvPr id="18" name="Rounded Rectangle 17"/>
            <p:cNvSpPr/>
            <p:nvPr/>
          </p:nvSpPr>
          <p:spPr bwMode="auto">
            <a:xfrm>
              <a:off x="6400800" y="2895600"/>
              <a:ext cx="2057400" cy="1143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80808"/>
                  </a:solidFill>
                  <a:effectLst/>
                  <a:latin typeface="Tahoma" pitchFamily="34" charset="0"/>
                </a:rPr>
                <a:t>Reflect on journey</a:t>
              </a:r>
            </a:p>
          </p:txBody>
        </p:sp>
        <p:sp>
          <p:nvSpPr>
            <p:cNvPr id="21" name="Right Arrow 20"/>
            <p:cNvSpPr/>
            <p:nvPr/>
          </p:nvSpPr>
          <p:spPr bwMode="auto">
            <a:xfrm>
              <a:off x="5715000" y="3200400"/>
              <a:ext cx="685800" cy="609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80808"/>
                </a:solidFill>
                <a:effectLst/>
                <a:latin typeface="Tahoma"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14600" y="304800"/>
            <a:ext cx="6096000" cy="1431925"/>
          </a:xfrm>
        </p:spPr>
        <p:txBody>
          <a:bodyPr/>
          <a:lstStyle/>
          <a:p>
            <a:r>
              <a:rPr lang="en-US"/>
              <a:t>Red/Blue Conflict</a:t>
            </a:r>
          </a:p>
        </p:txBody>
      </p:sp>
      <p:grpSp>
        <p:nvGrpSpPr>
          <p:cNvPr id="25604" name="Group 4"/>
          <p:cNvGrpSpPr>
            <a:grpSpLocks/>
          </p:cNvGrpSpPr>
          <p:nvPr/>
        </p:nvGrpSpPr>
        <p:grpSpPr bwMode="auto">
          <a:xfrm>
            <a:off x="147638" y="3808413"/>
            <a:ext cx="547687" cy="2363787"/>
            <a:chOff x="93" y="2399"/>
            <a:chExt cx="345" cy="1489"/>
          </a:xfrm>
        </p:grpSpPr>
        <p:sp>
          <p:nvSpPr>
            <p:cNvPr id="25605"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25606"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25607"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25608"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25609"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25610" name="Group 10"/>
            <p:cNvGrpSpPr>
              <a:grpSpLocks/>
            </p:cNvGrpSpPr>
            <p:nvPr/>
          </p:nvGrpSpPr>
          <p:grpSpPr bwMode="auto">
            <a:xfrm>
              <a:off x="107" y="3573"/>
              <a:ext cx="319" cy="315"/>
              <a:chOff x="3792" y="2400"/>
              <a:chExt cx="630" cy="624"/>
            </a:xfrm>
          </p:grpSpPr>
          <p:grpSp>
            <p:nvGrpSpPr>
              <p:cNvPr id="25611" name="Group 11"/>
              <p:cNvGrpSpPr>
                <a:grpSpLocks/>
              </p:cNvGrpSpPr>
              <p:nvPr/>
            </p:nvGrpSpPr>
            <p:grpSpPr bwMode="auto">
              <a:xfrm>
                <a:off x="3792" y="2400"/>
                <a:ext cx="630" cy="615"/>
                <a:chOff x="2928" y="2256"/>
                <a:chExt cx="672" cy="624"/>
              </a:xfrm>
            </p:grpSpPr>
            <p:sp>
              <p:nvSpPr>
                <p:cNvPr id="25612"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25613"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25614"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25615"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25616"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25617" name="Picture 17" descr="j0104880"/>
          <p:cNvPicPr>
            <a:picLocks noChangeAspect="1" noChangeArrowheads="1"/>
          </p:cNvPicPr>
          <p:nvPr/>
        </p:nvPicPr>
        <p:blipFill>
          <a:blip r:embed="rId6" cstate="print"/>
          <a:srcRect/>
          <a:stretch>
            <a:fillRect/>
          </a:stretch>
        </p:blipFill>
        <p:spPr bwMode="auto">
          <a:xfrm>
            <a:off x="1066800" y="152400"/>
            <a:ext cx="1238250" cy="1600200"/>
          </a:xfrm>
          <a:prstGeom prst="rect">
            <a:avLst/>
          </a:prstGeom>
          <a:noFill/>
          <a:ln w="9525">
            <a:noFill/>
            <a:miter lim="800000"/>
            <a:headEnd/>
            <a:tailEnd/>
          </a:ln>
        </p:spPr>
      </p:pic>
      <p:sp>
        <p:nvSpPr>
          <p:cNvPr id="25619" name="Rectangle 19"/>
          <p:cNvSpPr>
            <a:spLocks noChangeArrowheads="1"/>
          </p:cNvSpPr>
          <p:nvPr/>
        </p:nvSpPr>
        <p:spPr bwMode="auto">
          <a:xfrm>
            <a:off x="1219200" y="2133600"/>
            <a:ext cx="6858000" cy="2057400"/>
          </a:xfrm>
          <a:prstGeom prst="rect">
            <a:avLst/>
          </a:prstGeom>
          <a:solidFill>
            <a:schemeClr val="accent2"/>
          </a:solidFill>
          <a:ln w="9525">
            <a:solidFill>
              <a:schemeClr val="bg1"/>
            </a:solidFill>
            <a:miter lim="800000"/>
            <a:headEnd/>
            <a:tailEnd/>
          </a:ln>
          <a:effectLst/>
        </p:spPr>
        <p:txBody>
          <a:bodyPr wrap="none" anchor="ctr"/>
          <a:lstStyle/>
          <a:p>
            <a:pPr algn="ctr"/>
            <a:r>
              <a:rPr lang="en-US" sz="3200">
                <a:solidFill>
                  <a:srgbClr val="FF0000"/>
                </a:solidFill>
              </a:rPr>
              <a:t>Red letters on blue background</a:t>
            </a:r>
          </a:p>
          <a:p>
            <a:pPr algn="ctr"/>
            <a:r>
              <a:rPr lang="en-US" sz="3200">
                <a:solidFill>
                  <a:srgbClr val="FF0000"/>
                </a:solidFill>
              </a:rPr>
              <a:t>creates “flicker effect”</a:t>
            </a:r>
          </a:p>
        </p:txBody>
      </p:sp>
      <p:sp>
        <p:nvSpPr>
          <p:cNvPr id="25620" name="Rectangle 20"/>
          <p:cNvSpPr>
            <a:spLocks noChangeArrowheads="1"/>
          </p:cNvSpPr>
          <p:nvPr/>
        </p:nvSpPr>
        <p:spPr bwMode="auto">
          <a:xfrm>
            <a:off x="1219200" y="4419600"/>
            <a:ext cx="6858000" cy="2057400"/>
          </a:xfrm>
          <a:prstGeom prst="rect">
            <a:avLst/>
          </a:prstGeom>
          <a:solidFill>
            <a:srgbClr val="FF0000"/>
          </a:solidFill>
          <a:ln w="9525">
            <a:solidFill>
              <a:schemeClr val="bg1"/>
            </a:solidFill>
            <a:miter lim="800000"/>
            <a:headEnd/>
            <a:tailEnd/>
          </a:ln>
          <a:effectLst/>
        </p:spPr>
        <p:txBody>
          <a:bodyPr wrap="none" anchor="ctr"/>
          <a:lstStyle/>
          <a:p>
            <a:pPr algn="ctr"/>
            <a:r>
              <a:rPr lang="en-US" sz="3200">
                <a:solidFill>
                  <a:schemeClr val="accent2"/>
                </a:solidFill>
              </a:rPr>
              <a:t>Blue letters on red background</a:t>
            </a:r>
          </a:p>
          <a:p>
            <a:pPr algn="ctr"/>
            <a:r>
              <a:rPr lang="en-US" sz="3200">
                <a:solidFill>
                  <a:schemeClr val="accent2"/>
                </a:solidFill>
              </a:rPr>
              <a:t>just as bad</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514600" y="304800"/>
            <a:ext cx="6096000" cy="1431925"/>
          </a:xfrm>
        </p:spPr>
        <p:txBody>
          <a:bodyPr/>
          <a:lstStyle/>
          <a:p>
            <a:r>
              <a:rPr lang="en-US"/>
              <a:t>Low Contrast</a:t>
            </a:r>
          </a:p>
        </p:txBody>
      </p:sp>
      <p:grpSp>
        <p:nvGrpSpPr>
          <p:cNvPr id="90115" name="Group 3"/>
          <p:cNvGrpSpPr>
            <a:grpSpLocks/>
          </p:cNvGrpSpPr>
          <p:nvPr/>
        </p:nvGrpSpPr>
        <p:grpSpPr bwMode="auto">
          <a:xfrm>
            <a:off x="147638" y="3808413"/>
            <a:ext cx="547687" cy="2363787"/>
            <a:chOff x="93" y="2399"/>
            <a:chExt cx="345" cy="1489"/>
          </a:xfrm>
        </p:grpSpPr>
        <p:sp>
          <p:nvSpPr>
            <p:cNvPr id="90116"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0117"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0118"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0119"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0120"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0121" name="Group 9"/>
            <p:cNvGrpSpPr>
              <a:grpSpLocks/>
            </p:cNvGrpSpPr>
            <p:nvPr/>
          </p:nvGrpSpPr>
          <p:grpSpPr bwMode="auto">
            <a:xfrm>
              <a:off x="107" y="3573"/>
              <a:ext cx="319" cy="315"/>
              <a:chOff x="3792" y="2400"/>
              <a:chExt cx="630" cy="624"/>
            </a:xfrm>
          </p:grpSpPr>
          <p:grpSp>
            <p:nvGrpSpPr>
              <p:cNvPr id="90122" name="Group 10"/>
              <p:cNvGrpSpPr>
                <a:grpSpLocks/>
              </p:cNvGrpSpPr>
              <p:nvPr/>
            </p:nvGrpSpPr>
            <p:grpSpPr bwMode="auto">
              <a:xfrm>
                <a:off x="3792" y="2400"/>
                <a:ext cx="630" cy="615"/>
                <a:chOff x="2928" y="2256"/>
                <a:chExt cx="672" cy="624"/>
              </a:xfrm>
            </p:grpSpPr>
            <p:sp>
              <p:nvSpPr>
                <p:cNvPr id="90123"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0124"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0125"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0126"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0127"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90128" name="Picture 16" descr="j0104880"/>
          <p:cNvPicPr>
            <a:picLocks noChangeAspect="1" noChangeArrowheads="1"/>
          </p:cNvPicPr>
          <p:nvPr/>
        </p:nvPicPr>
        <p:blipFill>
          <a:blip r:embed="rId6" cstate="print"/>
          <a:srcRect/>
          <a:stretch>
            <a:fillRect/>
          </a:stretch>
        </p:blipFill>
        <p:spPr bwMode="auto">
          <a:xfrm>
            <a:off x="1066800" y="152400"/>
            <a:ext cx="1238250" cy="1600200"/>
          </a:xfrm>
          <a:prstGeom prst="rect">
            <a:avLst/>
          </a:prstGeom>
          <a:noFill/>
          <a:ln w="9525">
            <a:noFill/>
            <a:miter lim="800000"/>
            <a:headEnd/>
            <a:tailEnd/>
          </a:ln>
        </p:spPr>
      </p:pic>
      <p:sp>
        <p:nvSpPr>
          <p:cNvPr id="90129" name="Rectangle 17"/>
          <p:cNvSpPr>
            <a:spLocks noChangeArrowheads="1"/>
          </p:cNvSpPr>
          <p:nvPr/>
        </p:nvSpPr>
        <p:spPr bwMode="auto">
          <a:xfrm>
            <a:off x="1219200" y="2133600"/>
            <a:ext cx="3429000" cy="1447800"/>
          </a:xfrm>
          <a:prstGeom prst="rect">
            <a:avLst/>
          </a:prstGeom>
          <a:solidFill>
            <a:srgbClr val="FFFF00"/>
          </a:solidFill>
          <a:ln w="9525">
            <a:solidFill>
              <a:schemeClr val="bg1"/>
            </a:solidFill>
            <a:miter lim="800000"/>
            <a:headEnd/>
            <a:tailEnd/>
          </a:ln>
          <a:effectLst/>
        </p:spPr>
        <p:txBody>
          <a:bodyPr wrap="none" anchor="ctr"/>
          <a:lstStyle/>
          <a:p>
            <a:pPr algn="ctr"/>
            <a:r>
              <a:rPr lang="en-US" sz="3200"/>
              <a:t>White on yellow</a:t>
            </a:r>
          </a:p>
        </p:txBody>
      </p:sp>
      <p:sp>
        <p:nvSpPr>
          <p:cNvPr id="90131" name="Rectangle 19"/>
          <p:cNvSpPr>
            <a:spLocks noChangeArrowheads="1"/>
          </p:cNvSpPr>
          <p:nvPr/>
        </p:nvSpPr>
        <p:spPr bwMode="auto">
          <a:xfrm>
            <a:off x="4953000" y="2133600"/>
            <a:ext cx="3429000" cy="1447800"/>
          </a:xfrm>
          <a:prstGeom prst="rect">
            <a:avLst/>
          </a:prstGeom>
          <a:solidFill>
            <a:schemeClr val="tx1"/>
          </a:solidFill>
          <a:ln w="9525">
            <a:solidFill>
              <a:schemeClr val="bg1"/>
            </a:solidFill>
            <a:miter lim="800000"/>
            <a:headEnd/>
            <a:tailEnd/>
          </a:ln>
          <a:effectLst/>
        </p:spPr>
        <p:txBody>
          <a:bodyPr wrap="none" anchor="ctr"/>
          <a:lstStyle/>
          <a:p>
            <a:pPr algn="ctr"/>
            <a:r>
              <a:rPr lang="en-US" sz="3200">
                <a:solidFill>
                  <a:srgbClr val="FFFF00"/>
                </a:solidFill>
              </a:rPr>
              <a:t>Yellow on white</a:t>
            </a:r>
          </a:p>
        </p:txBody>
      </p:sp>
      <p:sp>
        <p:nvSpPr>
          <p:cNvPr id="90132" name="Rectangle 20"/>
          <p:cNvSpPr>
            <a:spLocks noChangeArrowheads="1"/>
          </p:cNvSpPr>
          <p:nvPr/>
        </p:nvSpPr>
        <p:spPr bwMode="auto">
          <a:xfrm>
            <a:off x="1219200" y="3886200"/>
            <a:ext cx="3429000" cy="1447800"/>
          </a:xfrm>
          <a:prstGeom prst="rect">
            <a:avLst/>
          </a:prstGeom>
          <a:solidFill>
            <a:schemeClr val="bg2">
              <a:lumMod val="75000"/>
            </a:schemeClr>
          </a:solidFill>
          <a:ln w="9525">
            <a:solidFill>
              <a:srgbClr val="080808"/>
            </a:solidFill>
            <a:miter lim="800000"/>
            <a:headEnd/>
            <a:tailEnd/>
          </a:ln>
          <a:effectLst/>
        </p:spPr>
        <p:txBody>
          <a:bodyPr wrap="none" anchor="ctr"/>
          <a:lstStyle/>
          <a:p>
            <a:pPr algn="ctr"/>
            <a:r>
              <a:rPr lang="en-US" sz="3200" dirty="0">
                <a:solidFill>
                  <a:srgbClr val="080808"/>
                </a:solidFill>
              </a:rPr>
              <a:t>Black on blue</a:t>
            </a:r>
          </a:p>
        </p:txBody>
      </p:sp>
      <p:sp>
        <p:nvSpPr>
          <p:cNvPr id="90133" name="Rectangle 21"/>
          <p:cNvSpPr>
            <a:spLocks noChangeArrowheads="1"/>
          </p:cNvSpPr>
          <p:nvPr/>
        </p:nvSpPr>
        <p:spPr bwMode="auto">
          <a:xfrm>
            <a:off x="4953000" y="3886200"/>
            <a:ext cx="3429000" cy="1447800"/>
          </a:xfrm>
          <a:prstGeom prst="rect">
            <a:avLst/>
          </a:prstGeom>
          <a:solidFill>
            <a:srgbClr val="000000"/>
          </a:solidFill>
          <a:ln w="9525">
            <a:solidFill>
              <a:schemeClr val="bg1"/>
            </a:solidFill>
            <a:miter lim="800000"/>
            <a:headEnd/>
            <a:tailEnd/>
          </a:ln>
          <a:effectLst/>
        </p:spPr>
        <p:txBody>
          <a:bodyPr wrap="none" anchor="ctr"/>
          <a:lstStyle/>
          <a:p>
            <a:pPr algn="ctr"/>
            <a:r>
              <a:rPr lang="en-US" sz="3200" dirty="0">
                <a:solidFill>
                  <a:schemeClr val="bg2">
                    <a:lumMod val="75000"/>
                  </a:schemeClr>
                </a:solidFill>
              </a:rPr>
              <a:t>Blue on black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514600" y="304800"/>
            <a:ext cx="6096000" cy="1431925"/>
          </a:xfrm>
        </p:spPr>
        <p:txBody>
          <a:bodyPr/>
          <a:lstStyle/>
          <a:p>
            <a:r>
              <a:rPr lang="en-US"/>
              <a:t>Misleading Emphasis</a:t>
            </a:r>
          </a:p>
        </p:txBody>
      </p:sp>
      <p:grpSp>
        <p:nvGrpSpPr>
          <p:cNvPr id="91139" name="Group 3"/>
          <p:cNvGrpSpPr>
            <a:grpSpLocks/>
          </p:cNvGrpSpPr>
          <p:nvPr/>
        </p:nvGrpSpPr>
        <p:grpSpPr bwMode="auto">
          <a:xfrm>
            <a:off x="147638" y="3808413"/>
            <a:ext cx="547687" cy="2363787"/>
            <a:chOff x="93" y="2399"/>
            <a:chExt cx="345" cy="1489"/>
          </a:xfrm>
        </p:grpSpPr>
        <p:sp>
          <p:nvSpPr>
            <p:cNvPr id="91140" name="Rectangle 4"/>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91141" name="Picture 5"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91142" name="Rectangle 6"/>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91143" name="Picture 7"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91144" name="Rectangle 8"/>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91145" name="Group 9"/>
            <p:cNvGrpSpPr>
              <a:grpSpLocks/>
            </p:cNvGrpSpPr>
            <p:nvPr/>
          </p:nvGrpSpPr>
          <p:grpSpPr bwMode="auto">
            <a:xfrm>
              <a:off x="107" y="3573"/>
              <a:ext cx="319" cy="315"/>
              <a:chOff x="3792" y="2400"/>
              <a:chExt cx="630" cy="624"/>
            </a:xfrm>
          </p:grpSpPr>
          <p:grpSp>
            <p:nvGrpSpPr>
              <p:cNvPr id="91146" name="Group 10"/>
              <p:cNvGrpSpPr>
                <a:grpSpLocks/>
              </p:cNvGrpSpPr>
              <p:nvPr/>
            </p:nvGrpSpPr>
            <p:grpSpPr bwMode="auto">
              <a:xfrm>
                <a:off x="3792" y="2400"/>
                <a:ext cx="630" cy="615"/>
                <a:chOff x="2928" y="2256"/>
                <a:chExt cx="672" cy="624"/>
              </a:xfrm>
            </p:grpSpPr>
            <p:sp>
              <p:nvSpPr>
                <p:cNvPr id="91147" name="Rectangle 11"/>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91148" name="Picture 12"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91149" name="Rectangle 13"/>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91150" name="Picture 14"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91151" name="Rectangle 15"/>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91152" name="Picture 16" descr="j0104880"/>
          <p:cNvPicPr>
            <a:picLocks noChangeAspect="1" noChangeArrowheads="1"/>
          </p:cNvPicPr>
          <p:nvPr/>
        </p:nvPicPr>
        <p:blipFill>
          <a:blip r:embed="rId6" cstate="print"/>
          <a:srcRect/>
          <a:stretch>
            <a:fillRect/>
          </a:stretch>
        </p:blipFill>
        <p:spPr bwMode="auto">
          <a:xfrm>
            <a:off x="1066800" y="152400"/>
            <a:ext cx="1238250" cy="1600200"/>
          </a:xfrm>
          <a:prstGeom prst="rect">
            <a:avLst/>
          </a:prstGeom>
          <a:noFill/>
          <a:ln w="9525">
            <a:noFill/>
            <a:miter lim="800000"/>
            <a:headEnd/>
            <a:tailEnd/>
          </a:ln>
        </p:spPr>
      </p:pic>
      <p:sp>
        <p:nvSpPr>
          <p:cNvPr id="91157" name="AutoShape 21"/>
          <p:cNvSpPr>
            <a:spLocks noChangeArrowheads="1"/>
          </p:cNvSpPr>
          <p:nvPr/>
        </p:nvSpPr>
        <p:spPr bwMode="auto">
          <a:xfrm>
            <a:off x="1828800" y="2362200"/>
            <a:ext cx="1295400" cy="1219200"/>
          </a:xfrm>
          <a:prstGeom prst="star5">
            <a:avLst/>
          </a:prstGeom>
          <a:solidFill>
            <a:srgbClr val="333399"/>
          </a:solidFill>
          <a:ln w="9525">
            <a:solidFill>
              <a:schemeClr val="tx1"/>
            </a:solidFill>
            <a:miter lim="800000"/>
            <a:headEnd/>
            <a:tailEnd/>
          </a:ln>
          <a:effectLst/>
        </p:spPr>
        <p:txBody>
          <a:bodyPr wrap="none" anchor="ctr"/>
          <a:lstStyle/>
          <a:p>
            <a:pPr algn="ctr"/>
            <a:r>
              <a:rPr lang="en-US"/>
              <a:t>1</a:t>
            </a:r>
          </a:p>
        </p:txBody>
      </p:sp>
      <p:sp>
        <p:nvSpPr>
          <p:cNvPr id="91158" name="AutoShape 22"/>
          <p:cNvSpPr>
            <a:spLocks noChangeArrowheads="1"/>
          </p:cNvSpPr>
          <p:nvPr/>
        </p:nvSpPr>
        <p:spPr bwMode="auto">
          <a:xfrm>
            <a:off x="6096000" y="3429000"/>
            <a:ext cx="1295400" cy="1219200"/>
          </a:xfrm>
          <a:prstGeom prst="star5">
            <a:avLst/>
          </a:prstGeom>
          <a:solidFill>
            <a:srgbClr val="FFFF00"/>
          </a:solidFill>
          <a:ln w="9525">
            <a:solidFill>
              <a:schemeClr val="tx1"/>
            </a:solidFill>
            <a:miter lim="800000"/>
            <a:headEnd/>
            <a:tailEnd/>
          </a:ln>
          <a:effectLst/>
        </p:spPr>
        <p:txBody>
          <a:bodyPr wrap="none" anchor="ctr"/>
          <a:lstStyle/>
          <a:p>
            <a:pPr algn="ctr"/>
            <a:r>
              <a:rPr lang="en-US">
                <a:solidFill>
                  <a:srgbClr val="000000"/>
                </a:solidFill>
              </a:rPr>
              <a:t>3</a:t>
            </a:r>
          </a:p>
        </p:txBody>
      </p:sp>
      <p:sp>
        <p:nvSpPr>
          <p:cNvPr id="91159" name="AutoShape 23"/>
          <p:cNvSpPr>
            <a:spLocks noChangeArrowheads="1"/>
          </p:cNvSpPr>
          <p:nvPr/>
        </p:nvSpPr>
        <p:spPr bwMode="auto">
          <a:xfrm>
            <a:off x="2209800" y="4648200"/>
            <a:ext cx="1295400" cy="1219200"/>
          </a:xfrm>
          <a:prstGeom prst="star5">
            <a:avLst/>
          </a:prstGeom>
          <a:solidFill>
            <a:schemeClr val="accent2"/>
          </a:solidFill>
          <a:ln w="9525">
            <a:solidFill>
              <a:schemeClr val="tx1"/>
            </a:solidFill>
            <a:miter lim="800000"/>
            <a:headEnd/>
            <a:tailEnd/>
          </a:ln>
          <a:effectLst/>
        </p:spPr>
        <p:txBody>
          <a:bodyPr wrap="none" anchor="ctr"/>
          <a:lstStyle/>
          <a:p>
            <a:pPr algn="ctr"/>
            <a:r>
              <a:rPr lang="en-US"/>
              <a:t>5</a:t>
            </a:r>
          </a:p>
        </p:txBody>
      </p:sp>
      <p:sp>
        <p:nvSpPr>
          <p:cNvPr id="91160" name="AutoShape 24"/>
          <p:cNvSpPr>
            <a:spLocks noChangeArrowheads="1"/>
          </p:cNvSpPr>
          <p:nvPr/>
        </p:nvSpPr>
        <p:spPr bwMode="auto">
          <a:xfrm>
            <a:off x="4724400" y="2362200"/>
            <a:ext cx="1295400" cy="1219200"/>
          </a:xfrm>
          <a:prstGeom prst="star5">
            <a:avLst/>
          </a:prstGeom>
          <a:solidFill>
            <a:srgbClr val="808080"/>
          </a:solidFill>
          <a:ln w="9525">
            <a:solidFill>
              <a:schemeClr val="tx1"/>
            </a:solidFill>
            <a:miter lim="800000"/>
            <a:headEnd/>
            <a:tailEnd/>
          </a:ln>
          <a:effectLst/>
        </p:spPr>
        <p:txBody>
          <a:bodyPr wrap="none" anchor="ctr"/>
          <a:lstStyle/>
          <a:p>
            <a:pPr algn="ctr"/>
            <a:r>
              <a:rPr lang="en-US"/>
              <a:t>2</a:t>
            </a:r>
          </a:p>
        </p:txBody>
      </p:sp>
      <p:sp>
        <p:nvSpPr>
          <p:cNvPr id="91161" name="AutoShape 25"/>
          <p:cNvSpPr>
            <a:spLocks noChangeArrowheads="1"/>
          </p:cNvSpPr>
          <p:nvPr/>
        </p:nvSpPr>
        <p:spPr bwMode="auto">
          <a:xfrm>
            <a:off x="4572000" y="4648200"/>
            <a:ext cx="1295400" cy="1219200"/>
          </a:xfrm>
          <a:prstGeom prst="star5">
            <a:avLst/>
          </a:prstGeom>
          <a:solidFill>
            <a:srgbClr val="5F5F5F"/>
          </a:solidFill>
          <a:ln w="9525">
            <a:solidFill>
              <a:schemeClr val="tx1"/>
            </a:solidFill>
            <a:miter lim="800000"/>
            <a:headEnd/>
            <a:tailEnd/>
          </a:ln>
          <a:effectLst/>
        </p:spPr>
        <p:txBody>
          <a:bodyPr wrap="none" anchor="ctr"/>
          <a:lstStyle/>
          <a:p>
            <a:pPr algn="ctr"/>
            <a:r>
              <a:rPr lang="en-US"/>
              <a:t>6</a:t>
            </a:r>
          </a:p>
        </p:txBody>
      </p:sp>
      <p:sp>
        <p:nvSpPr>
          <p:cNvPr id="91162" name="AutoShape 26"/>
          <p:cNvSpPr>
            <a:spLocks noChangeArrowheads="1"/>
          </p:cNvSpPr>
          <p:nvPr/>
        </p:nvSpPr>
        <p:spPr bwMode="auto">
          <a:xfrm>
            <a:off x="3505200" y="3429000"/>
            <a:ext cx="1295400" cy="1219200"/>
          </a:xfrm>
          <a:prstGeom prst="star5">
            <a:avLst/>
          </a:prstGeom>
          <a:solidFill>
            <a:srgbClr val="FF7C80"/>
          </a:solidFill>
          <a:ln w="9525">
            <a:solidFill>
              <a:schemeClr val="tx1"/>
            </a:solidFill>
            <a:miter lim="800000"/>
            <a:headEnd/>
            <a:tailEnd/>
          </a:ln>
          <a:effectLst/>
        </p:spPr>
        <p:txBody>
          <a:bodyPr wrap="none" anchor="ctr"/>
          <a:lstStyle/>
          <a:p>
            <a:pPr algn="ctr"/>
            <a:r>
              <a:rPr lang="en-US"/>
              <a:t>4</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1" name="Rectangle 25"/>
          <p:cNvSpPr>
            <a:spLocks noChangeArrowheads="1"/>
          </p:cNvSpPr>
          <p:nvPr/>
        </p:nvSpPr>
        <p:spPr bwMode="auto">
          <a:xfrm>
            <a:off x="1246188" y="5462588"/>
            <a:ext cx="892175" cy="838200"/>
          </a:xfrm>
          <a:prstGeom prst="rect">
            <a:avLst/>
          </a:prstGeom>
          <a:solidFill>
            <a:srgbClr val="4D4D4D"/>
          </a:solidFill>
          <a:ln w="9525">
            <a:noFill/>
            <a:miter lim="800000"/>
            <a:headEnd/>
            <a:tailEnd/>
          </a:ln>
          <a:effectLst/>
        </p:spPr>
        <p:txBody>
          <a:bodyPr wrap="none" anchor="ctr"/>
          <a:lstStyle/>
          <a:p>
            <a:endParaRPr lang="en-US"/>
          </a:p>
        </p:txBody>
      </p:sp>
      <p:grpSp>
        <p:nvGrpSpPr>
          <p:cNvPr id="55300" name="Group 4"/>
          <p:cNvGrpSpPr>
            <a:grpSpLocks/>
          </p:cNvGrpSpPr>
          <p:nvPr/>
        </p:nvGrpSpPr>
        <p:grpSpPr bwMode="auto">
          <a:xfrm>
            <a:off x="1219200" y="2209800"/>
            <a:ext cx="909638" cy="912813"/>
            <a:chOff x="2429" y="1712"/>
            <a:chExt cx="658" cy="654"/>
          </a:xfrm>
        </p:grpSpPr>
        <p:pic>
          <p:nvPicPr>
            <p:cNvPr id="55301" name="Picture 5" descr="j0197409"/>
            <p:cNvPicPr>
              <a:picLocks noChangeAspect="1" noChangeArrowheads="1"/>
            </p:cNvPicPr>
            <p:nvPr/>
          </p:nvPicPr>
          <p:blipFill>
            <a:blip r:embed="rId2" cstate="print">
              <a:lum bright="-66000"/>
            </a:blip>
            <a:srcRect/>
            <a:stretch>
              <a:fillRect/>
            </a:stretch>
          </p:blipFill>
          <p:spPr bwMode="auto">
            <a:xfrm>
              <a:off x="2429" y="1712"/>
              <a:ext cx="658" cy="654"/>
            </a:xfrm>
            <a:prstGeom prst="rect">
              <a:avLst/>
            </a:prstGeom>
            <a:noFill/>
            <a:ln w="9525">
              <a:solidFill>
                <a:srgbClr val="000000"/>
              </a:solidFill>
              <a:miter lim="800000"/>
              <a:headEnd/>
              <a:tailEnd/>
            </a:ln>
          </p:spPr>
        </p:pic>
        <p:sp>
          <p:nvSpPr>
            <p:cNvPr id="55302" name="Rectangle 6"/>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5303" name="Text Box 7"/>
          <p:cNvSpPr txBox="1">
            <a:spLocks noChangeArrowheads="1"/>
          </p:cNvSpPr>
          <p:nvPr/>
        </p:nvSpPr>
        <p:spPr bwMode="auto">
          <a:xfrm>
            <a:off x="2422525" y="2406650"/>
            <a:ext cx="3981450" cy="519113"/>
          </a:xfrm>
          <a:prstGeom prst="rect">
            <a:avLst/>
          </a:prstGeom>
          <a:noFill/>
          <a:ln w="9525">
            <a:noFill/>
            <a:miter lim="800000"/>
            <a:headEnd/>
            <a:tailEnd/>
          </a:ln>
          <a:effectLst/>
        </p:spPr>
        <p:txBody>
          <a:bodyPr wrap="none">
            <a:spAutoFit/>
          </a:bodyPr>
          <a:lstStyle/>
          <a:p>
            <a:r>
              <a:rPr lang="en-US" sz="2800">
                <a:solidFill>
                  <a:srgbClr val="9999FF"/>
                </a:solidFill>
              </a:rPr>
              <a:t>Structuring presentation</a:t>
            </a:r>
          </a:p>
        </p:txBody>
      </p:sp>
      <p:grpSp>
        <p:nvGrpSpPr>
          <p:cNvPr id="55305" name="Group 9"/>
          <p:cNvGrpSpPr>
            <a:grpSpLocks/>
          </p:cNvGrpSpPr>
          <p:nvPr/>
        </p:nvGrpSpPr>
        <p:grpSpPr bwMode="auto">
          <a:xfrm>
            <a:off x="1243013" y="3311525"/>
            <a:ext cx="862012" cy="871538"/>
            <a:chOff x="4752" y="1728"/>
            <a:chExt cx="624" cy="625"/>
          </a:xfrm>
        </p:grpSpPr>
        <p:pic>
          <p:nvPicPr>
            <p:cNvPr id="55306" name="Picture 10" descr="j0198291"/>
            <p:cNvPicPr>
              <a:picLocks noChangeAspect="1" noChangeArrowheads="1"/>
            </p:cNvPicPr>
            <p:nvPr/>
          </p:nvPicPr>
          <p:blipFill>
            <a:blip r:embed="rId3" cstate="print">
              <a:lum bright="-60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55307" name="Rectangle 11"/>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5308" name="Text Box 12"/>
          <p:cNvSpPr txBox="1">
            <a:spLocks noChangeArrowheads="1"/>
          </p:cNvSpPr>
          <p:nvPr/>
        </p:nvSpPr>
        <p:spPr bwMode="auto">
          <a:xfrm>
            <a:off x="2422525" y="3487738"/>
            <a:ext cx="2698750" cy="519112"/>
          </a:xfrm>
          <a:prstGeom prst="rect">
            <a:avLst/>
          </a:prstGeom>
          <a:noFill/>
          <a:ln w="9525">
            <a:noFill/>
            <a:miter lim="800000"/>
            <a:headEnd/>
            <a:tailEnd/>
          </a:ln>
          <a:effectLst/>
        </p:spPr>
        <p:txBody>
          <a:bodyPr wrap="none">
            <a:spAutoFit/>
          </a:bodyPr>
          <a:lstStyle/>
          <a:p>
            <a:r>
              <a:rPr lang="en-US" sz="2800">
                <a:solidFill>
                  <a:srgbClr val="9999FF"/>
                </a:solidFill>
              </a:rPr>
              <a:t>Designing slides</a:t>
            </a:r>
          </a:p>
        </p:txBody>
      </p:sp>
      <p:grpSp>
        <p:nvGrpSpPr>
          <p:cNvPr id="55310" name="Group 14"/>
          <p:cNvGrpSpPr>
            <a:grpSpLocks/>
          </p:cNvGrpSpPr>
          <p:nvPr/>
        </p:nvGrpSpPr>
        <p:grpSpPr bwMode="auto">
          <a:xfrm>
            <a:off x="1225550" y="4359275"/>
            <a:ext cx="908050" cy="919163"/>
            <a:chOff x="3199" y="1710"/>
            <a:chExt cx="657" cy="658"/>
          </a:xfrm>
        </p:grpSpPr>
        <p:pic>
          <p:nvPicPr>
            <p:cNvPr id="55311" name="Picture 15" descr="BD04919_"/>
            <p:cNvPicPr>
              <a:picLocks noChangeAspect="1" noChangeArrowheads="1"/>
            </p:cNvPicPr>
            <p:nvPr/>
          </p:nvPicPr>
          <p:blipFill>
            <a:blip r:embed="rId4" cstate="print"/>
            <a:srcRect/>
            <a:stretch>
              <a:fillRect/>
            </a:stretch>
          </p:blipFill>
          <p:spPr bwMode="auto">
            <a:xfrm>
              <a:off x="3199" y="1710"/>
              <a:ext cx="657" cy="658"/>
            </a:xfrm>
            <a:prstGeom prst="rect">
              <a:avLst/>
            </a:prstGeom>
            <a:noFill/>
            <a:ln w="9525">
              <a:solidFill>
                <a:srgbClr val="000000"/>
              </a:solidFill>
              <a:miter lim="800000"/>
              <a:headEnd/>
              <a:tailEnd/>
            </a:ln>
          </p:spPr>
        </p:pic>
        <p:sp>
          <p:nvSpPr>
            <p:cNvPr id="55312" name="Rectangle 16"/>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5313" name="Text Box 17"/>
          <p:cNvSpPr txBox="1">
            <a:spLocks noChangeArrowheads="1"/>
          </p:cNvSpPr>
          <p:nvPr/>
        </p:nvSpPr>
        <p:spPr bwMode="auto">
          <a:xfrm>
            <a:off x="2422525" y="4559300"/>
            <a:ext cx="3200400" cy="519113"/>
          </a:xfrm>
          <a:prstGeom prst="rect">
            <a:avLst/>
          </a:prstGeom>
          <a:noFill/>
          <a:ln w="9525">
            <a:noFill/>
            <a:miter lim="800000"/>
            <a:headEnd/>
            <a:tailEnd/>
          </a:ln>
          <a:effectLst/>
        </p:spPr>
        <p:txBody>
          <a:bodyPr wrap="none">
            <a:spAutoFit/>
          </a:bodyPr>
          <a:lstStyle/>
          <a:p>
            <a:r>
              <a:rPr lang="en-US" sz="2800"/>
              <a:t>Pausing techniques</a:t>
            </a:r>
          </a:p>
        </p:txBody>
      </p:sp>
      <p:sp>
        <p:nvSpPr>
          <p:cNvPr id="55315" name="Rectangle 19"/>
          <p:cNvSpPr>
            <a:spLocks noChangeArrowheads="1"/>
          </p:cNvSpPr>
          <p:nvPr/>
        </p:nvSpPr>
        <p:spPr bwMode="auto">
          <a:xfrm>
            <a:off x="1247775" y="5454650"/>
            <a:ext cx="862013" cy="869950"/>
          </a:xfrm>
          <a:prstGeom prst="rect">
            <a:avLst/>
          </a:prstGeom>
          <a:noFill/>
          <a:ln w="76200">
            <a:solidFill>
              <a:srgbClr val="000000"/>
            </a:solidFill>
            <a:miter lim="800000"/>
            <a:headEnd/>
            <a:tailEnd/>
          </a:ln>
          <a:effectLst/>
        </p:spPr>
        <p:txBody>
          <a:bodyPr wrap="none" anchor="ctr"/>
          <a:lstStyle/>
          <a:p>
            <a:endParaRPr lang="en-US"/>
          </a:p>
        </p:txBody>
      </p:sp>
      <p:sp>
        <p:nvSpPr>
          <p:cNvPr id="55318" name="Rectangle 22"/>
          <p:cNvSpPr>
            <a:spLocks noChangeArrowheads="1"/>
          </p:cNvSpPr>
          <p:nvPr/>
        </p:nvSpPr>
        <p:spPr bwMode="auto">
          <a:xfrm>
            <a:off x="1247775" y="5454650"/>
            <a:ext cx="869950" cy="857250"/>
          </a:xfrm>
          <a:prstGeom prst="rect">
            <a:avLst/>
          </a:prstGeom>
          <a:noFill/>
          <a:ln w="76200">
            <a:solidFill>
              <a:srgbClr val="000000"/>
            </a:solidFill>
            <a:miter lim="800000"/>
            <a:headEnd/>
            <a:tailEnd/>
          </a:ln>
          <a:effectLst/>
        </p:spPr>
        <p:txBody>
          <a:bodyPr wrap="none" anchor="ctr"/>
          <a:lstStyle/>
          <a:p>
            <a:endParaRPr lang="en-US"/>
          </a:p>
        </p:txBody>
      </p:sp>
      <p:pic>
        <p:nvPicPr>
          <p:cNvPr id="55319" name="Picture 23" descr="j0134563"/>
          <p:cNvPicPr>
            <a:picLocks noGrp="1" noChangeAspect="1" noChangeArrowheads="1"/>
          </p:cNvPicPr>
          <p:nvPr>
            <p:ph sz="quarter" idx="3"/>
          </p:nvPr>
        </p:nvPicPr>
        <p:blipFill>
          <a:blip r:embed="rId5" cstate="print">
            <a:lum bright="-66000"/>
          </a:blip>
          <a:srcRect/>
          <a:stretch>
            <a:fillRect/>
          </a:stretch>
        </p:blipFill>
        <p:spPr>
          <a:xfrm>
            <a:off x="1433513" y="5521325"/>
            <a:ext cx="523875" cy="771525"/>
          </a:xfrm>
          <a:noFill/>
          <a:ln/>
        </p:spPr>
      </p:pic>
      <p:sp>
        <p:nvSpPr>
          <p:cNvPr id="55320" name="Text Box 24"/>
          <p:cNvSpPr txBox="1">
            <a:spLocks noChangeArrowheads="1"/>
          </p:cNvSpPr>
          <p:nvPr/>
        </p:nvSpPr>
        <p:spPr bwMode="auto">
          <a:xfrm>
            <a:off x="2422525" y="5629275"/>
            <a:ext cx="3413125" cy="519113"/>
          </a:xfrm>
          <a:prstGeom prst="rect">
            <a:avLst/>
          </a:prstGeom>
          <a:noFill/>
          <a:ln w="9525">
            <a:noFill/>
            <a:miter lim="800000"/>
            <a:headEnd/>
            <a:tailEnd/>
          </a:ln>
          <a:effectLst/>
        </p:spPr>
        <p:txBody>
          <a:bodyPr wrap="none">
            <a:spAutoFit/>
          </a:bodyPr>
          <a:lstStyle/>
          <a:p>
            <a:r>
              <a:rPr lang="en-US" sz="2800">
                <a:solidFill>
                  <a:srgbClr val="9999FF"/>
                </a:solidFill>
              </a:rPr>
              <a:t>Answering questions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Pauses</a:t>
            </a:r>
          </a:p>
        </p:txBody>
      </p:sp>
      <p:sp>
        <p:nvSpPr>
          <p:cNvPr id="19459" name="Rectangle 3"/>
          <p:cNvSpPr>
            <a:spLocks noGrp="1" noChangeArrowheads="1"/>
          </p:cNvSpPr>
          <p:nvPr>
            <p:ph type="body" idx="1"/>
          </p:nvPr>
        </p:nvSpPr>
        <p:spPr/>
        <p:txBody>
          <a:bodyPr/>
          <a:lstStyle/>
          <a:p>
            <a:r>
              <a:rPr lang="en-US"/>
              <a:t>Useful</a:t>
            </a:r>
          </a:p>
          <a:p>
            <a:r>
              <a:rPr lang="en-US"/>
              <a:t>Powerful</a:t>
            </a:r>
          </a:p>
          <a:p>
            <a:r>
              <a:rPr lang="en-US"/>
              <a:t>Difficult</a:t>
            </a:r>
          </a:p>
        </p:txBody>
      </p:sp>
      <p:grpSp>
        <p:nvGrpSpPr>
          <p:cNvPr id="19460" name="Group 4"/>
          <p:cNvGrpSpPr>
            <a:grpSpLocks/>
          </p:cNvGrpSpPr>
          <p:nvPr/>
        </p:nvGrpSpPr>
        <p:grpSpPr bwMode="auto">
          <a:xfrm>
            <a:off x="152400" y="3810000"/>
            <a:ext cx="531813" cy="2365375"/>
            <a:chOff x="2352" y="863"/>
            <a:chExt cx="335" cy="1490"/>
          </a:xfrm>
        </p:grpSpPr>
        <p:sp>
          <p:nvSpPr>
            <p:cNvPr id="19461" name="Rectangle 5"/>
            <p:cNvSpPr>
              <a:spLocks noChangeArrowheads="1"/>
            </p:cNvSpPr>
            <p:nvPr/>
          </p:nvSpPr>
          <p:spPr bwMode="auto">
            <a:xfrm>
              <a:off x="2362" y="2034"/>
              <a:ext cx="321" cy="319"/>
            </a:xfrm>
            <a:prstGeom prst="rect">
              <a:avLst/>
            </a:prstGeom>
            <a:solidFill>
              <a:srgbClr val="4D4D4D"/>
            </a:solidFill>
            <a:ln w="38100">
              <a:noFill/>
              <a:miter lim="800000"/>
              <a:headEnd/>
              <a:tailEnd/>
            </a:ln>
            <a:effectLst/>
          </p:spPr>
          <p:txBody>
            <a:bodyPr wrap="none" anchor="ctr"/>
            <a:lstStyle/>
            <a:p>
              <a:endParaRPr lang="en-US"/>
            </a:p>
          </p:txBody>
        </p:sp>
        <p:pic>
          <p:nvPicPr>
            <p:cNvPr id="19462" name="Picture 6" descr="j0197409"/>
            <p:cNvPicPr>
              <a:picLocks noChangeAspect="1" noChangeArrowheads="1"/>
            </p:cNvPicPr>
            <p:nvPr/>
          </p:nvPicPr>
          <p:blipFill>
            <a:blip r:embed="rId2" cstate="print">
              <a:lum bright="-60000"/>
            </a:blip>
            <a:srcRect/>
            <a:stretch>
              <a:fillRect/>
            </a:stretch>
          </p:blipFill>
          <p:spPr bwMode="auto">
            <a:xfrm>
              <a:off x="2353" y="863"/>
              <a:ext cx="334" cy="330"/>
            </a:xfrm>
            <a:prstGeom prst="rect">
              <a:avLst/>
            </a:prstGeom>
            <a:noFill/>
            <a:ln w="38100">
              <a:noFill/>
              <a:miter lim="800000"/>
              <a:headEnd/>
              <a:tailEnd/>
            </a:ln>
          </p:spPr>
        </p:pic>
        <p:sp>
          <p:nvSpPr>
            <p:cNvPr id="19463" name="Rectangle 7"/>
            <p:cNvSpPr>
              <a:spLocks noChangeArrowheads="1"/>
            </p:cNvSpPr>
            <p:nvPr/>
          </p:nvSpPr>
          <p:spPr bwMode="auto">
            <a:xfrm>
              <a:off x="2362" y="872"/>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19464" name="Picture 8" descr="j0198291"/>
            <p:cNvPicPr>
              <a:picLocks noChangeAspect="1" noChangeArrowheads="1"/>
            </p:cNvPicPr>
            <p:nvPr/>
          </p:nvPicPr>
          <p:blipFill>
            <a:blip r:embed="rId3" cstate="print">
              <a:lum bright="-36000" contrast="12000"/>
            </a:blip>
            <a:srcRect l="3555" t="5084" r="5563" b="4930"/>
            <a:stretch>
              <a:fillRect/>
            </a:stretch>
          </p:blipFill>
          <p:spPr bwMode="auto">
            <a:xfrm>
              <a:off x="2364" y="1262"/>
              <a:ext cx="313" cy="315"/>
            </a:xfrm>
            <a:prstGeom prst="rect">
              <a:avLst/>
            </a:prstGeom>
            <a:noFill/>
            <a:ln w="38100">
              <a:noFill/>
              <a:miter lim="800000"/>
              <a:headEnd/>
              <a:tailEnd/>
            </a:ln>
          </p:spPr>
        </p:pic>
        <p:sp>
          <p:nvSpPr>
            <p:cNvPr id="19465" name="Rectangle 9"/>
            <p:cNvSpPr>
              <a:spLocks noChangeArrowheads="1"/>
            </p:cNvSpPr>
            <p:nvPr/>
          </p:nvSpPr>
          <p:spPr bwMode="auto">
            <a:xfrm>
              <a:off x="2363" y="1264"/>
              <a:ext cx="317" cy="314"/>
            </a:xfrm>
            <a:prstGeom prst="rect">
              <a:avLst/>
            </a:prstGeom>
            <a:noFill/>
            <a:ln w="38100">
              <a:solidFill>
                <a:srgbClr val="000000"/>
              </a:solidFill>
              <a:miter lim="800000"/>
              <a:headEnd/>
              <a:tailEnd/>
            </a:ln>
            <a:effectLst/>
          </p:spPr>
          <p:txBody>
            <a:bodyPr wrap="none" anchor="ctr"/>
            <a:lstStyle/>
            <a:p>
              <a:endParaRPr lang="en-US"/>
            </a:p>
          </p:txBody>
        </p:sp>
        <p:sp>
          <p:nvSpPr>
            <p:cNvPr id="19466" name="Rectangle 10"/>
            <p:cNvSpPr>
              <a:spLocks noChangeArrowheads="1"/>
            </p:cNvSpPr>
            <p:nvPr/>
          </p:nvSpPr>
          <p:spPr bwMode="auto">
            <a:xfrm>
              <a:off x="2363" y="2037"/>
              <a:ext cx="319" cy="310"/>
            </a:xfrm>
            <a:prstGeom prst="rect">
              <a:avLst/>
            </a:prstGeom>
            <a:noFill/>
            <a:ln w="38100">
              <a:solidFill>
                <a:srgbClr val="000000"/>
              </a:solidFill>
              <a:miter lim="800000"/>
              <a:headEnd/>
              <a:tailEnd/>
            </a:ln>
            <a:effectLst/>
          </p:spPr>
          <p:txBody>
            <a:bodyPr wrap="none" anchor="ctr"/>
            <a:lstStyle/>
            <a:p>
              <a:endParaRPr lang="en-US"/>
            </a:p>
          </p:txBody>
        </p:sp>
        <p:pic>
          <p:nvPicPr>
            <p:cNvPr id="19467" name="Picture 11" descr="j0134563"/>
            <p:cNvPicPr>
              <a:picLocks noChangeAspect="1" noChangeArrowheads="1"/>
            </p:cNvPicPr>
            <p:nvPr/>
          </p:nvPicPr>
          <p:blipFill>
            <a:blip r:embed="rId4" cstate="print">
              <a:lum bright="-100000" contrast="-100000"/>
            </a:blip>
            <a:srcRect/>
            <a:stretch>
              <a:fillRect/>
            </a:stretch>
          </p:blipFill>
          <p:spPr bwMode="auto">
            <a:xfrm>
              <a:off x="2431" y="2061"/>
              <a:ext cx="192" cy="279"/>
            </a:xfrm>
            <a:prstGeom prst="rect">
              <a:avLst/>
            </a:prstGeom>
            <a:noFill/>
            <a:ln w="38100">
              <a:noFill/>
              <a:miter lim="800000"/>
              <a:headEnd/>
              <a:tailEnd/>
            </a:ln>
          </p:spPr>
        </p:pic>
        <p:sp>
          <p:nvSpPr>
            <p:cNvPr id="19468" name="Rectangle 12"/>
            <p:cNvSpPr>
              <a:spLocks noChangeArrowheads="1"/>
            </p:cNvSpPr>
            <p:nvPr/>
          </p:nvSpPr>
          <p:spPr bwMode="auto">
            <a:xfrm>
              <a:off x="2363" y="2037"/>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19469" name="Picture 13" descr="BD04919_"/>
            <p:cNvPicPr>
              <a:picLocks noChangeAspect="1" noChangeArrowheads="1"/>
            </p:cNvPicPr>
            <p:nvPr/>
          </p:nvPicPr>
          <p:blipFill>
            <a:blip r:embed="rId5" cstate="print"/>
            <a:srcRect/>
            <a:stretch>
              <a:fillRect/>
            </a:stretch>
          </p:blipFill>
          <p:spPr bwMode="auto">
            <a:xfrm>
              <a:off x="2352" y="1632"/>
              <a:ext cx="334" cy="333"/>
            </a:xfrm>
            <a:prstGeom prst="rect">
              <a:avLst/>
            </a:prstGeom>
            <a:noFill/>
            <a:ln w="38100">
              <a:noFill/>
              <a:miter lim="800000"/>
              <a:headEnd/>
              <a:tailEnd/>
            </a:ln>
          </p:spPr>
        </p:pic>
        <p:sp>
          <p:nvSpPr>
            <p:cNvPr id="19470" name="Rectangle 14"/>
            <p:cNvSpPr>
              <a:spLocks noChangeArrowheads="1"/>
            </p:cNvSpPr>
            <p:nvPr/>
          </p:nvSpPr>
          <p:spPr bwMode="auto">
            <a:xfrm>
              <a:off x="2361" y="1641"/>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Silence Useful</a:t>
            </a:r>
          </a:p>
        </p:txBody>
      </p:sp>
      <p:sp>
        <p:nvSpPr>
          <p:cNvPr id="58371" name="Rectangle 3"/>
          <p:cNvSpPr>
            <a:spLocks noGrp="1" noChangeArrowheads="1"/>
          </p:cNvSpPr>
          <p:nvPr>
            <p:ph type="body" idx="1"/>
          </p:nvPr>
        </p:nvSpPr>
        <p:spPr/>
        <p:txBody>
          <a:bodyPr/>
          <a:lstStyle/>
          <a:p>
            <a:r>
              <a:rPr lang="en-US"/>
              <a:t>Awaiting thought</a:t>
            </a:r>
          </a:p>
          <a:p>
            <a:r>
              <a:rPr lang="en-US"/>
              <a:t>Switching gaze</a:t>
            </a:r>
          </a:p>
          <a:p>
            <a:r>
              <a:rPr lang="en-US"/>
              <a:t>Reading slide</a:t>
            </a:r>
          </a:p>
          <a:p>
            <a:r>
              <a:rPr lang="en-US"/>
              <a:t>Reinforcing point</a:t>
            </a:r>
          </a:p>
          <a:p>
            <a:endParaRPr lang="en-US"/>
          </a:p>
        </p:txBody>
      </p:sp>
      <p:grpSp>
        <p:nvGrpSpPr>
          <p:cNvPr id="58372" name="Group 4"/>
          <p:cNvGrpSpPr>
            <a:grpSpLocks/>
          </p:cNvGrpSpPr>
          <p:nvPr/>
        </p:nvGrpSpPr>
        <p:grpSpPr bwMode="auto">
          <a:xfrm>
            <a:off x="152400" y="3810000"/>
            <a:ext cx="531813" cy="2365375"/>
            <a:chOff x="2352" y="863"/>
            <a:chExt cx="335" cy="1490"/>
          </a:xfrm>
        </p:grpSpPr>
        <p:sp>
          <p:nvSpPr>
            <p:cNvPr id="58373" name="Rectangle 5"/>
            <p:cNvSpPr>
              <a:spLocks noChangeArrowheads="1"/>
            </p:cNvSpPr>
            <p:nvPr/>
          </p:nvSpPr>
          <p:spPr bwMode="auto">
            <a:xfrm>
              <a:off x="2362" y="2034"/>
              <a:ext cx="321" cy="319"/>
            </a:xfrm>
            <a:prstGeom prst="rect">
              <a:avLst/>
            </a:prstGeom>
            <a:solidFill>
              <a:srgbClr val="4D4D4D"/>
            </a:solidFill>
            <a:ln w="38100">
              <a:noFill/>
              <a:miter lim="800000"/>
              <a:headEnd/>
              <a:tailEnd/>
            </a:ln>
            <a:effectLst/>
          </p:spPr>
          <p:txBody>
            <a:bodyPr wrap="none" anchor="ctr"/>
            <a:lstStyle/>
            <a:p>
              <a:endParaRPr lang="en-US"/>
            </a:p>
          </p:txBody>
        </p:sp>
        <p:pic>
          <p:nvPicPr>
            <p:cNvPr id="58374" name="Picture 6" descr="j0197409"/>
            <p:cNvPicPr>
              <a:picLocks noChangeAspect="1" noChangeArrowheads="1"/>
            </p:cNvPicPr>
            <p:nvPr/>
          </p:nvPicPr>
          <p:blipFill>
            <a:blip r:embed="rId2" cstate="print">
              <a:lum bright="-60000"/>
            </a:blip>
            <a:srcRect/>
            <a:stretch>
              <a:fillRect/>
            </a:stretch>
          </p:blipFill>
          <p:spPr bwMode="auto">
            <a:xfrm>
              <a:off x="2353" y="863"/>
              <a:ext cx="334" cy="330"/>
            </a:xfrm>
            <a:prstGeom prst="rect">
              <a:avLst/>
            </a:prstGeom>
            <a:noFill/>
            <a:ln w="38100">
              <a:noFill/>
              <a:miter lim="800000"/>
              <a:headEnd/>
              <a:tailEnd/>
            </a:ln>
          </p:spPr>
        </p:pic>
        <p:sp>
          <p:nvSpPr>
            <p:cNvPr id="58375" name="Rectangle 7"/>
            <p:cNvSpPr>
              <a:spLocks noChangeArrowheads="1"/>
            </p:cNvSpPr>
            <p:nvPr/>
          </p:nvSpPr>
          <p:spPr bwMode="auto">
            <a:xfrm>
              <a:off x="2362" y="872"/>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8376" name="Picture 8" descr="j0198291"/>
            <p:cNvPicPr>
              <a:picLocks noChangeAspect="1" noChangeArrowheads="1"/>
            </p:cNvPicPr>
            <p:nvPr/>
          </p:nvPicPr>
          <p:blipFill>
            <a:blip r:embed="rId3" cstate="print">
              <a:lum bright="-36000" contrast="12000"/>
            </a:blip>
            <a:srcRect l="3555" t="5084" r="5563" b="4930"/>
            <a:stretch>
              <a:fillRect/>
            </a:stretch>
          </p:blipFill>
          <p:spPr bwMode="auto">
            <a:xfrm>
              <a:off x="2364" y="1262"/>
              <a:ext cx="313" cy="315"/>
            </a:xfrm>
            <a:prstGeom prst="rect">
              <a:avLst/>
            </a:prstGeom>
            <a:noFill/>
            <a:ln w="38100">
              <a:noFill/>
              <a:miter lim="800000"/>
              <a:headEnd/>
              <a:tailEnd/>
            </a:ln>
          </p:spPr>
        </p:pic>
        <p:sp>
          <p:nvSpPr>
            <p:cNvPr id="58377" name="Rectangle 9"/>
            <p:cNvSpPr>
              <a:spLocks noChangeArrowheads="1"/>
            </p:cNvSpPr>
            <p:nvPr/>
          </p:nvSpPr>
          <p:spPr bwMode="auto">
            <a:xfrm>
              <a:off x="2363" y="1264"/>
              <a:ext cx="317" cy="314"/>
            </a:xfrm>
            <a:prstGeom prst="rect">
              <a:avLst/>
            </a:prstGeom>
            <a:noFill/>
            <a:ln w="38100">
              <a:solidFill>
                <a:srgbClr val="000000"/>
              </a:solidFill>
              <a:miter lim="800000"/>
              <a:headEnd/>
              <a:tailEnd/>
            </a:ln>
            <a:effectLst/>
          </p:spPr>
          <p:txBody>
            <a:bodyPr wrap="none" anchor="ctr"/>
            <a:lstStyle/>
            <a:p>
              <a:endParaRPr lang="en-US"/>
            </a:p>
          </p:txBody>
        </p:sp>
        <p:sp>
          <p:nvSpPr>
            <p:cNvPr id="58378" name="Rectangle 10"/>
            <p:cNvSpPr>
              <a:spLocks noChangeArrowheads="1"/>
            </p:cNvSpPr>
            <p:nvPr/>
          </p:nvSpPr>
          <p:spPr bwMode="auto">
            <a:xfrm>
              <a:off x="2363" y="2037"/>
              <a:ext cx="319" cy="310"/>
            </a:xfrm>
            <a:prstGeom prst="rect">
              <a:avLst/>
            </a:prstGeom>
            <a:noFill/>
            <a:ln w="38100">
              <a:solidFill>
                <a:srgbClr val="000000"/>
              </a:solidFill>
              <a:miter lim="800000"/>
              <a:headEnd/>
              <a:tailEnd/>
            </a:ln>
            <a:effectLst/>
          </p:spPr>
          <p:txBody>
            <a:bodyPr wrap="none" anchor="ctr"/>
            <a:lstStyle/>
            <a:p>
              <a:endParaRPr lang="en-US"/>
            </a:p>
          </p:txBody>
        </p:sp>
        <p:pic>
          <p:nvPicPr>
            <p:cNvPr id="58379" name="Picture 11" descr="j0134563"/>
            <p:cNvPicPr>
              <a:picLocks noChangeAspect="1" noChangeArrowheads="1"/>
            </p:cNvPicPr>
            <p:nvPr/>
          </p:nvPicPr>
          <p:blipFill>
            <a:blip r:embed="rId4" cstate="print">
              <a:lum bright="-100000" contrast="-100000"/>
            </a:blip>
            <a:srcRect/>
            <a:stretch>
              <a:fillRect/>
            </a:stretch>
          </p:blipFill>
          <p:spPr bwMode="auto">
            <a:xfrm>
              <a:off x="2431" y="2061"/>
              <a:ext cx="192" cy="279"/>
            </a:xfrm>
            <a:prstGeom prst="rect">
              <a:avLst/>
            </a:prstGeom>
            <a:noFill/>
            <a:ln w="38100">
              <a:noFill/>
              <a:miter lim="800000"/>
              <a:headEnd/>
              <a:tailEnd/>
            </a:ln>
          </p:spPr>
        </p:pic>
        <p:sp>
          <p:nvSpPr>
            <p:cNvPr id="58380" name="Rectangle 12"/>
            <p:cNvSpPr>
              <a:spLocks noChangeArrowheads="1"/>
            </p:cNvSpPr>
            <p:nvPr/>
          </p:nvSpPr>
          <p:spPr bwMode="auto">
            <a:xfrm>
              <a:off x="2363" y="2037"/>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8381" name="Picture 13" descr="BD04919_"/>
            <p:cNvPicPr>
              <a:picLocks noChangeAspect="1" noChangeArrowheads="1"/>
            </p:cNvPicPr>
            <p:nvPr/>
          </p:nvPicPr>
          <p:blipFill>
            <a:blip r:embed="rId5" cstate="print"/>
            <a:srcRect/>
            <a:stretch>
              <a:fillRect/>
            </a:stretch>
          </p:blipFill>
          <p:spPr bwMode="auto">
            <a:xfrm>
              <a:off x="2352" y="1632"/>
              <a:ext cx="334" cy="333"/>
            </a:xfrm>
            <a:prstGeom prst="rect">
              <a:avLst/>
            </a:prstGeom>
            <a:noFill/>
            <a:ln w="38100">
              <a:noFill/>
              <a:miter lim="800000"/>
              <a:headEnd/>
              <a:tailEnd/>
            </a:ln>
          </p:spPr>
        </p:pic>
        <p:sp>
          <p:nvSpPr>
            <p:cNvPr id="58382" name="Rectangle 14"/>
            <p:cNvSpPr>
              <a:spLocks noChangeArrowheads="1"/>
            </p:cNvSpPr>
            <p:nvPr/>
          </p:nvSpPr>
          <p:spPr bwMode="auto">
            <a:xfrm>
              <a:off x="2361" y="1641"/>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wipe(left)">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wipe(lef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wipe(lef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wipe(left)">
                                      <p:cBhvr>
                                        <p:cTn id="2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4" name="Group 4"/>
          <p:cNvGrpSpPr>
            <a:grpSpLocks/>
          </p:cNvGrpSpPr>
          <p:nvPr/>
        </p:nvGrpSpPr>
        <p:grpSpPr bwMode="auto">
          <a:xfrm>
            <a:off x="1219200" y="2209800"/>
            <a:ext cx="909638" cy="912813"/>
            <a:chOff x="2429" y="1712"/>
            <a:chExt cx="658" cy="654"/>
          </a:xfrm>
        </p:grpSpPr>
        <p:pic>
          <p:nvPicPr>
            <p:cNvPr id="56325" name="Picture 5" descr="j0197409"/>
            <p:cNvPicPr>
              <a:picLocks noChangeAspect="1" noChangeArrowheads="1"/>
            </p:cNvPicPr>
            <p:nvPr/>
          </p:nvPicPr>
          <p:blipFill>
            <a:blip r:embed="rId2" cstate="print">
              <a:lum bright="-66000"/>
            </a:blip>
            <a:srcRect/>
            <a:stretch>
              <a:fillRect/>
            </a:stretch>
          </p:blipFill>
          <p:spPr bwMode="auto">
            <a:xfrm>
              <a:off x="2429" y="1712"/>
              <a:ext cx="658" cy="654"/>
            </a:xfrm>
            <a:prstGeom prst="rect">
              <a:avLst/>
            </a:prstGeom>
            <a:noFill/>
            <a:ln w="9525">
              <a:solidFill>
                <a:srgbClr val="000000"/>
              </a:solidFill>
              <a:miter lim="800000"/>
              <a:headEnd/>
              <a:tailEnd/>
            </a:ln>
          </p:spPr>
        </p:pic>
        <p:sp>
          <p:nvSpPr>
            <p:cNvPr id="56326" name="Rectangle 6"/>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6327" name="Text Box 7"/>
          <p:cNvSpPr txBox="1">
            <a:spLocks noChangeArrowheads="1"/>
          </p:cNvSpPr>
          <p:nvPr/>
        </p:nvSpPr>
        <p:spPr bwMode="auto">
          <a:xfrm>
            <a:off x="2422525" y="2406650"/>
            <a:ext cx="3981450" cy="519113"/>
          </a:xfrm>
          <a:prstGeom prst="rect">
            <a:avLst/>
          </a:prstGeom>
          <a:noFill/>
          <a:ln w="9525">
            <a:noFill/>
            <a:miter lim="800000"/>
            <a:headEnd/>
            <a:tailEnd/>
          </a:ln>
          <a:effectLst/>
        </p:spPr>
        <p:txBody>
          <a:bodyPr wrap="none">
            <a:spAutoFit/>
          </a:bodyPr>
          <a:lstStyle/>
          <a:p>
            <a:r>
              <a:rPr lang="en-US" sz="2800">
                <a:solidFill>
                  <a:srgbClr val="9999FF"/>
                </a:solidFill>
              </a:rPr>
              <a:t>Structuring presentation</a:t>
            </a:r>
          </a:p>
        </p:txBody>
      </p:sp>
      <p:grpSp>
        <p:nvGrpSpPr>
          <p:cNvPr id="56329" name="Group 9"/>
          <p:cNvGrpSpPr>
            <a:grpSpLocks/>
          </p:cNvGrpSpPr>
          <p:nvPr/>
        </p:nvGrpSpPr>
        <p:grpSpPr bwMode="auto">
          <a:xfrm>
            <a:off x="1243013" y="3311525"/>
            <a:ext cx="862012" cy="871538"/>
            <a:chOff x="4752" y="1728"/>
            <a:chExt cx="624" cy="625"/>
          </a:xfrm>
        </p:grpSpPr>
        <p:pic>
          <p:nvPicPr>
            <p:cNvPr id="56330" name="Picture 10" descr="j0198291"/>
            <p:cNvPicPr>
              <a:picLocks noChangeAspect="1" noChangeArrowheads="1"/>
            </p:cNvPicPr>
            <p:nvPr/>
          </p:nvPicPr>
          <p:blipFill>
            <a:blip r:embed="rId3" cstate="print">
              <a:lum bright="-54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56331" name="Rectangle 11"/>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6332" name="Text Box 12"/>
          <p:cNvSpPr txBox="1">
            <a:spLocks noChangeArrowheads="1"/>
          </p:cNvSpPr>
          <p:nvPr/>
        </p:nvSpPr>
        <p:spPr bwMode="auto">
          <a:xfrm>
            <a:off x="2422525" y="3487738"/>
            <a:ext cx="2698750" cy="519112"/>
          </a:xfrm>
          <a:prstGeom prst="rect">
            <a:avLst/>
          </a:prstGeom>
          <a:noFill/>
          <a:ln w="9525">
            <a:noFill/>
            <a:miter lim="800000"/>
            <a:headEnd/>
            <a:tailEnd/>
          </a:ln>
          <a:effectLst/>
        </p:spPr>
        <p:txBody>
          <a:bodyPr wrap="none">
            <a:spAutoFit/>
          </a:bodyPr>
          <a:lstStyle/>
          <a:p>
            <a:r>
              <a:rPr lang="en-US" sz="2800">
                <a:solidFill>
                  <a:srgbClr val="9999FF"/>
                </a:solidFill>
              </a:rPr>
              <a:t>Designing slides</a:t>
            </a:r>
          </a:p>
        </p:txBody>
      </p:sp>
      <p:grpSp>
        <p:nvGrpSpPr>
          <p:cNvPr id="56334" name="Group 14"/>
          <p:cNvGrpSpPr>
            <a:grpSpLocks/>
          </p:cNvGrpSpPr>
          <p:nvPr/>
        </p:nvGrpSpPr>
        <p:grpSpPr bwMode="auto">
          <a:xfrm>
            <a:off x="1225550" y="4359275"/>
            <a:ext cx="908050" cy="919163"/>
            <a:chOff x="3199" y="1710"/>
            <a:chExt cx="657" cy="658"/>
          </a:xfrm>
        </p:grpSpPr>
        <p:pic>
          <p:nvPicPr>
            <p:cNvPr id="56335" name="Picture 15" descr="BD04919_"/>
            <p:cNvPicPr>
              <a:picLocks noChangeAspect="1" noChangeArrowheads="1"/>
            </p:cNvPicPr>
            <p:nvPr/>
          </p:nvPicPr>
          <p:blipFill>
            <a:blip r:embed="rId4" cstate="print">
              <a:lum bright="-66000"/>
            </a:blip>
            <a:srcRect/>
            <a:stretch>
              <a:fillRect/>
            </a:stretch>
          </p:blipFill>
          <p:spPr bwMode="auto">
            <a:xfrm>
              <a:off x="3199" y="1710"/>
              <a:ext cx="657" cy="658"/>
            </a:xfrm>
            <a:prstGeom prst="rect">
              <a:avLst/>
            </a:prstGeom>
            <a:noFill/>
            <a:ln w="9525">
              <a:solidFill>
                <a:srgbClr val="000000"/>
              </a:solidFill>
              <a:miter lim="800000"/>
              <a:headEnd/>
              <a:tailEnd/>
            </a:ln>
          </p:spPr>
        </p:pic>
        <p:sp>
          <p:nvSpPr>
            <p:cNvPr id="56336" name="Rectangle 16"/>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56337" name="Text Box 17"/>
          <p:cNvSpPr txBox="1">
            <a:spLocks noChangeArrowheads="1"/>
          </p:cNvSpPr>
          <p:nvPr/>
        </p:nvSpPr>
        <p:spPr bwMode="auto">
          <a:xfrm>
            <a:off x="2422525" y="4559300"/>
            <a:ext cx="3200400" cy="519113"/>
          </a:xfrm>
          <a:prstGeom prst="rect">
            <a:avLst/>
          </a:prstGeom>
          <a:noFill/>
          <a:ln w="9525">
            <a:noFill/>
            <a:miter lim="800000"/>
            <a:headEnd/>
            <a:tailEnd/>
          </a:ln>
          <a:effectLst/>
        </p:spPr>
        <p:txBody>
          <a:bodyPr wrap="none">
            <a:spAutoFit/>
          </a:bodyPr>
          <a:lstStyle/>
          <a:p>
            <a:r>
              <a:rPr lang="en-US" sz="2800">
                <a:solidFill>
                  <a:srgbClr val="9999FF"/>
                </a:solidFill>
              </a:rPr>
              <a:t>Pausing techniques</a:t>
            </a:r>
          </a:p>
        </p:txBody>
      </p:sp>
      <p:sp>
        <p:nvSpPr>
          <p:cNvPr id="56339" name="Rectangle 19"/>
          <p:cNvSpPr>
            <a:spLocks noChangeArrowheads="1"/>
          </p:cNvSpPr>
          <p:nvPr/>
        </p:nvSpPr>
        <p:spPr bwMode="auto">
          <a:xfrm>
            <a:off x="1247775" y="5454650"/>
            <a:ext cx="862013" cy="869950"/>
          </a:xfrm>
          <a:prstGeom prst="rect">
            <a:avLst/>
          </a:prstGeom>
          <a:noFill/>
          <a:ln w="76200">
            <a:solidFill>
              <a:srgbClr val="000000"/>
            </a:solidFill>
            <a:miter lim="800000"/>
            <a:headEnd/>
            <a:tailEnd/>
          </a:ln>
          <a:effectLst/>
        </p:spPr>
        <p:txBody>
          <a:bodyPr wrap="none" anchor="ctr"/>
          <a:lstStyle/>
          <a:p>
            <a:endParaRPr lang="en-US"/>
          </a:p>
        </p:txBody>
      </p:sp>
      <p:grpSp>
        <p:nvGrpSpPr>
          <p:cNvPr id="56341" name="Group 21"/>
          <p:cNvGrpSpPr>
            <a:grpSpLocks/>
          </p:cNvGrpSpPr>
          <p:nvPr/>
        </p:nvGrpSpPr>
        <p:grpSpPr bwMode="auto">
          <a:xfrm>
            <a:off x="1247775" y="5454650"/>
            <a:ext cx="869950" cy="857250"/>
            <a:chOff x="2928" y="2256"/>
            <a:chExt cx="672" cy="624"/>
          </a:xfrm>
        </p:grpSpPr>
        <p:sp>
          <p:nvSpPr>
            <p:cNvPr id="56342" name="Rectangle 22"/>
            <p:cNvSpPr>
              <a:spLocks noChangeArrowheads="1"/>
            </p:cNvSpPr>
            <p:nvPr/>
          </p:nvSpPr>
          <p:spPr bwMode="auto">
            <a:xfrm>
              <a:off x="2928" y="2256"/>
              <a:ext cx="672" cy="624"/>
            </a:xfrm>
            <a:prstGeom prst="rect">
              <a:avLst/>
            </a:prstGeom>
            <a:solidFill>
              <a:schemeClr val="accent1"/>
            </a:solidFill>
            <a:ln w="76200">
              <a:solidFill>
                <a:srgbClr val="000000"/>
              </a:solidFill>
              <a:miter lim="800000"/>
              <a:headEnd/>
              <a:tailEnd/>
            </a:ln>
            <a:effectLst/>
          </p:spPr>
          <p:txBody>
            <a:bodyPr wrap="none" anchor="ctr"/>
            <a:lstStyle/>
            <a:p>
              <a:endParaRPr lang="en-US"/>
            </a:p>
          </p:txBody>
        </p:sp>
        <p:pic>
          <p:nvPicPr>
            <p:cNvPr id="56343" name="Picture 23" descr="j0134563"/>
            <p:cNvPicPr>
              <a:picLocks noChangeAspect="1" noChangeArrowheads="1"/>
            </p:cNvPicPr>
            <p:nvPr/>
          </p:nvPicPr>
          <p:blipFill>
            <a:blip r:embed="rId5" cstate="print"/>
            <a:srcRect/>
            <a:stretch>
              <a:fillRect/>
            </a:stretch>
          </p:blipFill>
          <p:spPr bwMode="auto">
            <a:xfrm>
              <a:off x="3072" y="2304"/>
              <a:ext cx="404" cy="562"/>
            </a:xfrm>
            <a:prstGeom prst="rect">
              <a:avLst/>
            </a:prstGeom>
            <a:noFill/>
            <a:ln>
              <a:noFill/>
            </a:ln>
            <a:effectLst/>
          </p:spPr>
        </p:pic>
      </p:grpSp>
      <p:sp>
        <p:nvSpPr>
          <p:cNvPr id="56344" name="Text Box 24"/>
          <p:cNvSpPr txBox="1">
            <a:spLocks noChangeArrowheads="1"/>
          </p:cNvSpPr>
          <p:nvPr/>
        </p:nvSpPr>
        <p:spPr bwMode="auto">
          <a:xfrm>
            <a:off x="2422525" y="5629275"/>
            <a:ext cx="3413125" cy="519113"/>
          </a:xfrm>
          <a:prstGeom prst="rect">
            <a:avLst/>
          </a:prstGeom>
          <a:noFill/>
          <a:ln w="9525">
            <a:noFill/>
            <a:miter lim="800000"/>
            <a:headEnd/>
            <a:tailEnd/>
          </a:ln>
          <a:effectLst/>
        </p:spPr>
        <p:txBody>
          <a:bodyPr wrap="none">
            <a:spAutoFit/>
          </a:bodyPr>
          <a:lstStyle/>
          <a:p>
            <a:r>
              <a:rPr lang="en-US" sz="2800"/>
              <a:t>Answering questions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14600" y="304800"/>
            <a:ext cx="6096000" cy="1431925"/>
          </a:xfrm>
        </p:spPr>
        <p:txBody>
          <a:bodyPr/>
          <a:lstStyle/>
          <a:p>
            <a:r>
              <a:rPr lang="en-US"/>
              <a:t>Pitfalls</a:t>
            </a:r>
          </a:p>
        </p:txBody>
      </p:sp>
      <p:sp>
        <p:nvSpPr>
          <p:cNvPr id="29699" name="Rectangle 3"/>
          <p:cNvSpPr>
            <a:spLocks noGrp="1" noChangeArrowheads="1"/>
          </p:cNvSpPr>
          <p:nvPr>
            <p:ph type="body" sz="half" idx="1"/>
          </p:nvPr>
        </p:nvSpPr>
        <p:spPr>
          <a:xfrm>
            <a:off x="1066800" y="1981200"/>
            <a:ext cx="7620000" cy="4114800"/>
          </a:xfrm>
        </p:spPr>
        <p:txBody>
          <a:bodyPr/>
          <a:lstStyle/>
          <a:p>
            <a:r>
              <a:rPr lang="en-US"/>
              <a:t>Hostile gestures</a:t>
            </a:r>
          </a:p>
          <a:p>
            <a:r>
              <a:rPr lang="en-US"/>
              <a:t>Wandering gaze</a:t>
            </a:r>
          </a:p>
          <a:p>
            <a:r>
              <a:rPr lang="en-US"/>
              <a:t>Body language</a:t>
            </a:r>
          </a:p>
          <a:p>
            <a:r>
              <a:rPr lang="en-US"/>
              <a:t>Missing point</a:t>
            </a:r>
          </a:p>
          <a:p>
            <a:r>
              <a:rPr lang="en-US"/>
              <a:t>Seeking approval</a:t>
            </a:r>
          </a:p>
          <a:p>
            <a:r>
              <a:rPr lang="en-US"/>
              <a:t>Excluding audience</a:t>
            </a:r>
          </a:p>
          <a:p>
            <a:endParaRPr lang="en-US" sz="2800"/>
          </a:p>
          <a:p>
            <a:endParaRPr lang="en-US" sz="2800"/>
          </a:p>
        </p:txBody>
      </p:sp>
      <p:grpSp>
        <p:nvGrpSpPr>
          <p:cNvPr id="29700" name="Group 4"/>
          <p:cNvGrpSpPr>
            <a:grpSpLocks/>
          </p:cNvGrpSpPr>
          <p:nvPr/>
        </p:nvGrpSpPr>
        <p:grpSpPr bwMode="auto">
          <a:xfrm>
            <a:off x="152400" y="3810000"/>
            <a:ext cx="530225" cy="2363788"/>
            <a:chOff x="2790" y="863"/>
            <a:chExt cx="334" cy="1489"/>
          </a:xfrm>
        </p:grpSpPr>
        <p:pic>
          <p:nvPicPr>
            <p:cNvPr id="29701" name="Picture 5" descr="j0197409"/>
            <p:cNvPicPr>
              <a:picLocks noChangeAspect="1" noChangeArrowheads="1"/>
            </p:cNvPicPr>
            <p:nvPr/>
          </p:nvPicPr>
          <p:blipFill>
            <a:blip r:embed="rId2" cstate="print">
              <a:lum bright="-60000"/>
            </a:blip>
            <a:srcRect/>
            <a:stretch>
              <a:fillRect/>
            </a:stretch>
          </p:blipFill>
          <p:spPr bwMode="auto">
            <a:xfrm>
              <a:off x="2790" y="863"/>
              <a:ext cx="334" cy="330"/>
            </a:xfrm>
            <a:prstGeom prst="rect">
              <a:avLst/>
            </a:prstGeom>
            <a:noFill/>
            <a:ln w="38100">
              <a:noFill/>
              <a:miter lim="800000"/>
              <a:headEnd/>
              <a:tailEnd/>
            </a:ln>
          </p:spPr>
        </p:pic>
        <p:sp>
          <p:nvSpPr>
            <p:cNvPr id="29702" name="Rectangle 6"/>
            <p:cNvSpPr>
              <a:spLocks noChangeArrowheads="1"/>
            </p:cNvSpPr>
            <p:nvPr/>
          </p:nvSpPr>
          <p:spPr bwMode="auto">
            <a:xfrm>
              <a:off x="2794" y="872"/>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29703"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2798" y="1267"/>
              <a:ext cx="313" cy="315"/>
            </a:xfrm>
            <a:prstGeom prst="rect">
              <a:avLst/>
            </a:prstGeom>
            <a:noFill/>
            <a:ln w="38100">
              <a:noFill/>
              <a:miter lim="800000"/>
              <a:headEnd/>
              <a:tailEnd/>
            </a:ln>
          </p:spPr>
        </p:pic>
        <p:sp>
          <p:nvSpPr>
            <p:cNvPr id="29704" name="Rectangle 8"/>
            <p:cNvSpPr>
              <a:spLocks noChangeArrowheads="1"/>
            </p:cNvSpPr>
            <p:nvPr/>
          </p:nvSpPr>
          <p:spPr bwMode="auto">
            <a:xfrm>
              <a:off x="2795" y="1264"/>
              <a:ext cx="317" cy="314"/>
            </a:xfrm>
            <a:prstGeom prst="rect">
              <a:avLst/>
            </a:prstGeom>
            <a:noFill/>
            <a:ln w="38100">
              <a:solidFill>
                <a:srgbClr val="000000"/>
              </a:solidFill>
              <a:miter lim="800000"/>
              <a:headEnd/>
              <a:tailEnd/>
            </a:ln>
            <a:effectLst/>
          </p:spPr>
          <p:txBody>
            <a:bodyPr wrap="none" anchor="ctr"/>
            <a:lstStyle/>
            <a:p>
              <a:endParaRPr lang="en-US"/>
            </a:p>
          </p:txBody>
        </p:sp>
        <p:sp>
          <p:nvSpPr>
            <p:cNvPr id="29705" name="Rectangle 9"/>
            <p:cNvSpPr>
              <a:spLocks noChangeArrowheads="1"/>
            </p:cNvSpPr>
            <p:nvPr/>
          </p:nvSpPr>
          <p:spPr bwMode="auto">
            <a:xfrm>
              <a:off x="2795" y="2037"/>
              <a:ext cx="319" cy="310"/>
            </a:xfrm>
            <a:prstGeom prst="rect">
              <a:avLst/>
            </a:prstGeom>
            <a:solidFill>
              <a:schemeClr val="accent1"/>
            </a:solidFill>
            <a:ln w="38100">
              <a:solidFill>
                <a:srgbClr val="000000"/>
              </a:solidFill>
              <a:miter lim="800000"/>
              <a:headEnd/>
              <a:tailEnd/>
            </a:ln>
            <a:effectLst/>
          </p:spPr>
          <p:txBody>
            <a:bodyPr wrap="none" anchor="ctr"/>
            <a:lstStyle/>
            <a:p>
              <a:endParaRPr lang="en-US"/>
            </a:p>
          </p:txBody>
        </p:sp>
        <p:pic>
          <p:nvPicPr>
            <p:cNvPr id="29706" name="Picture 10" descr="j0134563"/>
            <p:cNvPicPr>
              <a:picLocks noChangeAspect="1" noChangeArrowheads="1"/>
            </p:cNvPicPr>
            <p:nvPr/>
          </p:nvPicPr>
          <p:blipFill>
            <a:blip r:embed="rId4" cstate="print"/>
            <a:srcRect/>
            <a:stretch>
              <a:fillRect/>
            </a:stretch>
          </p:blipFill>
          <p:spPr bwMode="auto">
            <a:xfrm>
              <a:off x="2863" y="2061"/>
              <a:ext cx="192" cy="279"/>
            </a:xfrm>
            <a:prstGeom prst="rect">
              <a:avLst/>
            </a:prstGeom>
            <a:noFill/>
            <a:ln w="38100">
              <a:noFill/>
              <a:miter lim="800000"/>
              <a:headEnd/>
              <a:tailEnd/>
            </a:ln>
          </p:spPr>
        </p:pic>
        <p:sp>
          <p:nvSpPr>
            <p:cNvPr id="29707" name="Rectangle 11"/>
            <p:cNvSpPr>
              <a:spLocks noChangeArrowheads="1"/>
            </p:cNvSpPr>
            <p:nvPr/>
          </p:nvSpPr>
          <p:spPr bwMode="auto">
            <a:xfrm>
              <a:off x="2795" y="2037"/>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29708" name="Picture 12" descr="BD04919_"/>
            <p:cNvPicPr>
              <a:picLocks noChangeAspect="1" noChangeArrowheads="1"/>
            </p:cNvPicPr>
            <p:nvPr/>
          </p:nvPicPr>
          <p:blipFill>
            <a:blip r:embed="rId5" cstate="print">
              <a:lum bright="-54000"/>
            </a:blip>
            <a:srcRect/>
            <a:stretch>
              <a:fillRect/>
            </a:stretch>
          </p:blipFill>
          <p:spPr bwMode="auto">
            <a:xfrm>
              <a:off x="2791" y="1645"/>
              <a:ext cx="321" cy="326"/>
            </a:xfrm>
            <a:prstGeom prst="rect">
              <a:avLst/>
            </a:prstGeom>
            <a:noFill/>
            <a:ln w="38100">
              <a:noFill/>
              <a:miter lim="800000"/>
              <a:headEnd/>
              <a:tailEnd/>
            </a:ln>
          </p:spPr>
        </p:pic>
        <p:sp>
          <p:nvSpPr>
            <p:cNvPr id="29709" name="Rectangle 13"/>
            <p:cNvSpPr>
              <a:spLocks noChangeArrowheads="1"/>
            </p:cNvSpPr>
            <p:nvPr/>
          </p:nvSpPr>
          <p:spPr bwMode="auto">
            <a:xfrm>
              <a:off x="2795" y="1650"/>
              <a:ext cx="317" cy="316"/>
            </a:xfrm>
            <a:prstGeom prst="rect">
              <a:avLst/>
            </a:prstGeom>
            <a:noFill/>
            <a:ln w="38100">
              <a:solidFill>
                <a:srgbClr val="000000"/>
              </a:solidFill>
              <a:miter lim="800000"/>
              <a:headEnd/>
              <a:tailEnd/>
            </a:ln>
            <a:effectLst/>
          </p:spPr>
          <p:txBody>
            <a:bodyPr wrap="none" anchor="ctr"/>
            <a:lstStyle/>
            <a:p>
              <a:endParaRPr lang="en-US"/>
            </a:p>
          </p:txBody>
        </p:sp>
      </p:grpSp>
      <p:pic>
        <p:nvPicPr>
          <p:cNvPr id="29710" name="Picture 14" descr="j0104880"/>
          <p:cNvPicPr>
            <a:picLocks noGrp="1" noChangeAspect="1" noChangeArrowheads="1"/>
          </p:cNvPicPr>
          <p:nvPr>
            <p:ph sz="half" idx="2"/>
          </p:nvPr>
        </p:nvPicPr>
        <p:blipFill>
          <a:blip r:embed="rId6" cstate="print"/>
          <a:srcRect/>
          <a:stretch>
            <a:fillRect/>
          </a:stretch>
        </p:blipFill>
        <p:spPr>
          <a:xfrm>
            <a:off x="1066800" y="152400"/>
            <a:ext cx="1219200" cy="16002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ipe(left)">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Opportunities</a:t>
            </a:r>
          </a:p>
        </p:txBody>
      </p:sp>
      <p:sp>
        <p:nvSpPr>
          <p:cNvPr id="30723" name="Rectangle 3"/>
          <p:cNvSpPr>
            <a:spLocks noGrp="1" noChangeArrowheads="1"/>
          </p:cNvSpPr>
          <p:nvPr>
            <p:ph type="body" idx="1"/>
          </p:nvPr>
        </p:nvSpPr>
        <p:spPr/>
        <p:txBody>
          <a:bodyPr/>
          <a:lstStyle/>
          <a:p>
            <a:r>
              <a:rPr lang="en-US"/>
              <a:t>Welcoming gestures</a:t>
            </a:r>
          </a:p>
          <a:p>
            <a:r>
              <a:rPr lang="en-US"/>
              <a:t>Focusing gaze</a:t>
            </a:r>
          </a:p>
          <a:p>
            <a:r>
              <a:rPr lang="en-US"/>
              <a:t>Body language</a:t>
            </a:r>
          </a:p>
          <a:p>
            <a:r>
              <a:rPr lang="en-US"/>
              <a:t>Getting point</a:t>
            </a:r>
          </a:p>
          <a:p>
            <a:r>
              <a:rPr lang="en-US"/>
              <a:t>Reinforcing message</a:t>
            </a:r>
          </a:p>
          <a:p>
            <a:r>
              <a:rPr lang="en-US"/>
              <a:t>Including audience</a:t>
            </a:r>
          </a:p>
        </p:txBody>
      </p:sp>
      <p:grpSp>
        <p:nvGrpSpPr>
          <p:cNvPr id="30724" name="Group 4"/>
          <p:cNvGrpSpPr>
            <a:grpSpLocks/>
          </p:cNvGrpSpPr>
          <p:nvPr/>
        </p:nvGrpSpPr>
        <p:grpSpPr bwMode="auto">
          <a:xfrm>
            <a:off x="152400" y="3810000"/>
            <a:ext cx="530225" cy="2363788"/>
            <a:chOff x="2790" y="863"/>
            <a:chExt cx="334" cy="1489"/>
          </a:xfrm>
        </p:grpSpPr>
        <p:pic>
          <p:nvPicPr>
            <p:cNvPr id="30725" name="Picture 5" descr="j0197409"/>
            <p:cNvPicPr>
              <a:picLocks noChangeAspect="1" noChangeArrowheads="1"/>
            </p:cNvPicPr>
            <p:nvPr/>
          </p:nvPicPr>
          <p:blipFill>
            <a:blip r:embed="rId2" cstate="print">
              <a:lum bright="-60000"/>
            </a:blip>
            <a:srcRect/>
            <a:stretch>
              <a:fillRect/>
            </a:stretch>
          </p:blipFill>
          <p:spPr bwMode="auto">
            <a:xfrm>
              <a:off x="2790" y="863"/>
              <a:ext cx="334" cy="330"/>
            </a:xfrm>
            <a:prstGeom prst="rect">
              <a:avLst/>
            </a:prstGeom>
            <a:noFill/>
            <a:ln w="38100">
              <a:noFill/>
              <a:miter lim="800000"/>
              <a:headEnd/>
              <a:tailEnd/>
            </a:ln>
          </p:spPr>
        </p:pic>
        <p:sp>
          <p:nvSpPr>
            <p:cNvPr id="30726" name="Rectangle 6"/>
            <p:cNvSpPr>
              <a:spLocks noChangeArrowheads="1"/>
            </p:cNvSpPr>
            <p:nvPr/>
          </p:nvSpPr>
          <p:spPr bwMode="auto">
            <a:xfrm>
              <a:off x="2794" y="872"/>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30727"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2798" y="1267"/>
              <a:ext cx="313" cy="315"/>
            </a:xfrm>
            <a:prstGeom prst="rect">
              <a:avLst/>
            </a:prstGeom>
            <a:noFill/>
            <a:ln w="38100">
              <a:noFill/>
              <a:miter lim="800000"/>
              <a:headEnd/>
              <a:tailEnd/>
            </a:ln>
          </p:spPr>
        </p:pic>
        <p:sp>
          <p:nvSpPr>
            <p:cNvPr id="30728" name="Rectangle 8"/>
            <p:cNvSpPr>
              <a:spLocks noChangeArrowheads="1"/>
            </p:cNvSpPr>
            <p:nvPr/>
          </p:nvSpPr>
          <p:spPr bwMode="auto">
            <a:xfrm>
              <a:off x="2795" y="1264"/>
              <a:ext cx="317" cy="314"/>
            </a:xfrm>
            <a:prstGeom prst="rect">
              <a:avLst/>
            </a:prstGeom>
            <a:noFill/>
            <a:ln w="38100">
              <a:solidFill>
                <a:srgbClr val="000000"/>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2795" y="2037"/>
              <a:ext cx="319" cy="310"/>
            </a:xfrm>
            <a:prstGeom prst="rect">
              <a:avLst/>
            </a:prstGeom>
            <a:solidFill>
              <a:schemeClr val="accent1"/>
            </a:solidFill>
            <a:ln w="38100">
              <a:solidFill>
                <a:srgbClr val="000000"/>
              </a:solidFill>
              <a:miter lim="800000"/>
              <a:headEnd/>
              <a:tailEnd/>
            </a:ln>
            <a:effectLst/>
          </p:spPr>
          <p:txBody>
            <a:bodyPr wrap="none" anchor="ctr"/>
            <a:lstStyle/>
            <a:p>
              <a:endParaRPr lang="en-US"/>
            </a:p>
          </p:txBody>
        </p:sp>
        <p:pic>
          <p:nvPicPr>
            <p:cNvPr id="30730" name="Picture 10" descr="j0134563"/>
            <p:cNvPicPr>
              <a:picLocks noChangeAspect="1" noChangeArrowheads="1"/>
            </p:cNvPicPr>
            <p:nvPr/>
          </p:nvPicPr>
          <p:blipFill>
            <a:blip r:embed="rId4" cstate="print"/>
            <a:srcRect/>
            <a:stretch>
              <a:fillRect/>
            </a:stretch>
          </p:blipFill>
          <p:spPr bwMode="auto">
            <a:xfrm>
              <a:off x="2863" y="2061"/>
              <a:ext cx="192" cy="279"/>
            </a:xfrm>
            <a:prstGeom prst="rect">
              <a:avLst/>
            </a:prstGeom>
            <a:noFill/>
            <a:ln w="38100">
              <a:noFill/>
              <a:miter lim="800000"/>
              <a:headEnd/>
              <a:tailEnd/>
            </a:ln>
          </p:spPr>
        </p:pic>
        <p:sp>
          <p:nvSpPr>
            <p:cNvPr id="30731" name="Rectangle 11"/>
            <p:cNvSpPr>
              <a:spLocks noChangeArrowheads="1"/>
            </p:cNvSpPr>
            <p:nvPr/>
          </p:nvSpPr>
          <p:spPr bwMode="auto">
            <a:xfrm>
              <a:off x="2795" y="2037"/>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30732" name="Picture 12" descr="BD04919_"/>
            <p:cNvPicPr>
              <a:picLocks noChangeAspect="1" noChangeArrowheads="1"/>
            </p:cNvPicPr>
            <p:nvPr/>
          </p:nvPicPr>
          <p:blipFill>
            <a:blip r:embed="rId5" cstate="print">
              <a:lum bright="-54000"/>
            </a:blip>
            <a:srcRect/>
            <a:stretch>
              <a:fillRect/>
            </a:stretch>
          </p:blipFill>
          <p:spPr bwMode="auto">
            <a:xfrm>
              <a:off x="2791" y="1645"/>
              <a:ext cx="321" cy="326"/>
            </a:xfrm>
            <a:prstGeom prst="rect">
              <a:avLst/>
            </a:prstGeom>
            <a:noFill/>
            <a:ln w="38100">
              <a:noFill/>
              <a:miter lim="800000"/>
              <a:headEnd/>
              <a:tailEnd/>
            </a:ln>
          </p:spPr>
        </p:pic>
        <p:sp>
          <p:nvSpPr>
            <p:cNvPr id="30733" name="Rectangle 13"/>
            <p:cNvSpPr>
              <a:spLocks noChangeArrowheads="1"/>
            </p:cNvSpPr>
            <p:nvPr/>
          </p:nvSpPr>
          <p:spPr bwMode="auto">
            <a:xfrm>
              <a:off x="2795" y="1650"/>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left)">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19200" y="304800"/>
            <a:ext cx="7391400" cy="1431925"/>
          </a:xfrm>
        </p:spPr>
        <p:txBody>
          <a:bodyPr/>
          <a:lstStyle/>
          <a:p>
            <a:r>
              <a:rPr lang="en-US"/>
              <a:t>Summary</a:t>
            </a:r>
          </a:p>
        </p:txBody>
      </p:sp>
      <p:grpSp>
        <p:nvGrpSpPr>
          <p:cNvPr id="21524" name="Group 20"/>
          <p:cNvGrpSpPr>
            <a:grpSpLocks/>
          </p:cNvGrpSpPr>
          <p:nvPr/>
        </p:nvGrpSpPr>
        <p:grpSpPr bwMode="auto">
          <a:xfrm>
            <a:off x="1219200" y="2209800"/>
            <a:ext cx="4872038" cy="912813"/>
            <a:chOff x="768" y="1392"/>
            <a:chExt cx="3069" cy="575"/>
          </a:xfrm>
        </p:grpSpPr>
        <p:grpSp>
          <p:nvGrpSpPr>
            <p:cNvPr id="21507" name="Group 3"/>
            <p:cNvGrpSpPr>
              <a:grpSpLocks/>
            </p:cNvGrpSpPr>
            <p:nvPr/>
          </p:nvGrpSpPr>
          <p:grpSpPr bwMode="auto">
            <a:xfrm>
              <a:off x="768" y="1392"/>
              <a:ext cx="573" cy="575"/>
              <a:chOff x="2429" y="1712"/>
              <a:chExt cx="658" cy="654"/>
            </a:xfrm>
          </p:grpSpPr>
          <p:pic>
            <p:nvPicPr>
              <p:cNvPr id="21508" name="Picture 4" descr="j0197409"/>
              <p:cNvPicPr>
                <a:picLocks noChangeAspect="1" noChangeArrowheads="1"/>
              </p:cNvPicPr>
              <p:nvPr/>
            </p:nvPicPr>
            <p:blipFill>
              <a:blip r:embed="rId2" cstate="print"/>
              <a:srcRect/>
              <a:stretch>
                <a:fillRect/>
              </a:stretch>
            </p:blipFill>
            <p:spPr bwMode="auto">
              <a:xfrm>
                <a:off x="2429" y="1712"/>
                <a:ext cx="658" cy="654"/>
              </a:xfrm>
              <a:prstGeom prst="rect">
                <a:avLst/>
              </a:prstGeom>
              <a:noFill/>
              <a:ln w="9525">
                <a:solidFill>
                  <a:srgbClr val="000000"/>
                </a:solidFill>
                <a:miter lim="800000"/>
                <a:headEnd/>
                <a:tailEnd/>
              </a:ln>
            </p:spPr>
          </p:pic>
          <p:sp>
            <p:nvSpPr>
              <p:cNvPr id="21509" name="Rectangle 5"/>
              <p:cNvSpPr>
                <a:spLocks noChangeArrowheads="1"/>
              </p:cNvSpPr>
              <p:nvPr/>
            </p:nvSpPr>
            <p:spPr bwMode="auto">
              <a:xfrm>
                <a:off x="2448"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21520" name="Text Box 16"/>
            <p:cNvSpPr txBox="1">
              <a:spLocks noChangeArrowheads="1"/>
            </p:cNvSpPr>
            <p:nvPr/>
          </p:nvSpPr>
          <p:spPr bwMode="auto">
            <a:xfrm>
              <a:off x="1526" y="1516"/>
              <a:ext cx="2311" cy="327"/>
            </a:xfrm>
            <a:prstGeom prst="rect">
              <a:avLst/>
            </a:prstGeom>
            <a:noFill/>
            <a:ln w="9525">
              <a:noFill/>
              <a:miter lim="800000"/>
              <a:headEnd/>
              <a:tailEnd/>
            </a:ln>
            <a:effectLst/>
          </p:spPr>
          <p:txBody>
            <a:bodyPr wrap="none">
              <a:spAutoFit/>
            </a:bodyPr>
            <a:lstStyle/>
            <a:p>
              <a:r>
                <a:rPr lang="en-US" sz="2800"/>
                <a:t>Guide audience gently</a:t>
              </a:r>
            </a:p>
          </p:txBody>
        </p:sp>
      </p:grpSp>
      <p:grpSp>
        <p:nvGrpSpPr>
          <p:cNvPr id="21525" name="Group 21"/>
          <p:cNvGrpSpPr>
            <a:grpSpLocks/>
          </p:cNvGrpSpPr>
          <p:nvPr/>
        </p:nvGrpSpPr>
        <p:grpSpPr bwMode="auto">
          <a:xfrm>
            <a:off x="1243013" y="3311525"/>
            <a:ext cx="4830762" cy="871538"/>
            <a:chOff x="783" y="2086"/>
            <a:chExt cx="3043" cy="549"/>
          </a:xfrm>
        </p:grpSpPr>
        <p:grpSp>
          <p:nvGrpSpPr>
            <p:cNvPr id="21517" name="Group 13"/>
            <p:cNvGrpSpPr>
              <a:grpSpLocks/>
            </p:cNvGrpSpPr>
            <p:nvPr/>
          </p:nvGrpSpPr>
          <p:grpSpPr bwMode="auto">
            <a:xfrm>
              <a:off x="783" y="2086"/>
              <a:ext cx="543" cy="549"/>
              <a:chOff x="4752" y="1728"/>
              <a:chExt cx="624" cy="625"/>
            </a:xfrm>
          </p:grpSpPr>
          <p:pic>
            <p:nvPicPr>
              <p:cNvPr id="21518" name="Picture 14" descr="j0198291"/>
              <p:cNvPicPr>
                <a:picLocks noChangeAspect="1" noChangeArrowheads="1"/>
              </p:cNvPicPr>
              <p:nvPr/>
            </p:nvPicPr>
            <p:blipFill>
              <a:blip r:embed="rId3" cstate="print">
                <a:lum bright="30000" contrast="36000"/>
              </a:blip>
              <a:srcRect l="3555" t="5084" r="5563" b="4930"/>
              <a:stretch>
                <a:fillRect/>
              </a:stretch>
            </p:blipFill>
            <p:spPr bwMode="auto">
              <a:xfrm>
                <a:off x="4752" y="1728"/>
                <a:ext cx="617" cy="625"/>
              </a:xfrm>
              <a:prstGeom prst="rect">
                <a:avLst/>
              </a:prstGeom>
              <a:noFill/>
              <a:ln w="9525">
                <a:solidFill>
                  <a:srgbClr val="000000"/>
                </a:solidFill>
                <a:miter lim="800000"/>
                <a:headEnd/>
                <a:tailEnd/>
              </a:ln>
            </p:spPr>
          </p:pic>
          <p:sp>
            <p:nvSpPr>
              <p:cNvPr id="21519" name="Rectangle 15"/>
              <p:cNvSpPr>
                <a:spLocks noChangeArrowheads="1"/>
              </p:cNvSpPr>
              <p:nvPr/>
            </p:nvSpPr>
            <p:spPr bwMode="auto">
              <a:xfrm>
                <a:off x="4752"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21521" name="Text Box 17"/>
            <p:cNvSpPr txBox="1">
              <a:spLocks noChangeArrowheads="1"/>
            </p:cNvSpPr>
            <p:nvPr/>
          </p:nvSpPr>
          <p:spPr bwMode="auto">
            <a:xfrm>
              <a:off x="1526" y="2197"/>
              <a:ext cx="2300" cy="327"/>
            </a:xfrm>
            <a:prstGeom prst="rect">
              <a:avLst/>
            </a:prstGeom>
            <a:noFill/>
            <a:ln w="9525">
              <a:noFill/>
              <a:miter lim="800000"/>
              <a:headEnd/>
              <a:tailEnd/>
            </a:ln>
            <a:effectLst/>
          </p:spPr>
          <p:txBody>
            <a:bodyPr wrap="none">
              <a:spAutoFit/>
            </a:bodyPr>
            <a:lstStyle/>
            <a:p>
              <a:r>
                <a:rPr lang="en-US" sz="2800"/>
                <a:t>Design slides carefully</a:t>
              </a:r>
            </a:p>
          </p:txBody>
        </p:sp>
      </p:grpSp>
      <p:grpSp>
        <p:nvGrpSpPr>
          <p:cNvPr id="21526" name="Group 22"/>
          <p:cNvGrpSpPr>
            <a:grpSpLocks/>
          </p:cNvGrpSpPr>
          <p:nvPr/>
        </p:nvGrpSpPr>
        <p:grpSpPr bwMode="auto">
          <a:xfrm>
            <a:off x="1225550" y="4359275"/>
            <a:ext cx="4857750" cy="919163"/>
            <a:chOff x="772" y="2746"/>
            <a:chExt cx="3060" cy="579"/>
          </a:xfrm>
        </p:grpSpPr>
        <p:grpSp>
          <p:nvGrpSpPr>
            <p:cNvPr id="21514" name="Group 10"/>
            <p:cNvGrpSpPr>
              <a:grpSpLocks/>
            </p:cNvGrpSpPr>
            <p:nvPr/>
          </p:nvGrpSpPr>
          <p:grpSpPr bwMode="auto">
            <a:xfrm>
              <a:off x="772" y="2746"/>
              <a:ext cx="572" cy="579"/>
              <a:chOff x="3199" y="1710"/>
              <a:chExt cx="657" cy="658"/>
            </a:xfrm>
          </p:grpSpPr>
          <p:pic>
            <p:nvPicPr>
              <p:cNvPr id="21515" name="Picture 11" descr="BD04919_"/>
              <p:cNvPicPr>
                <a:picLocks noChangeAspect="1" noChangeArrowheads="1"/>
              </p:cNvPicPr>
              <p:nvPr/>
            </p:nvPicPr>
            <p:blipFill>
              <a:blip r:embed="rId4" cstate="print"/>
              <a:srcRect/>
              <a:stretch>
                <a:fillRect/>
              </a:stretch>
            </p:blipFill>
            <p:spPr bwMode="auto">
              <a:xfrm>
                <a:off x="3199" y="1710"/>
                <a:ext cx="657" cy="658"/>
              </a:xfrm>
              <a:prstGeom prst="rect">
                <a:avLst/>
              </a:prstGeom>
              <a:noFill/>
              <a:ln w="9525">
                <a:solidFill>
                  <a:srgbClr val="000000"/>
                </a:solidFill>
                <a:miter lim="800000"/>
                <a:headEnd/>
                <a:tailEnd/>
              </a:ln>
            </p:spPr>
          </p:pic>
          <p:sp>
            <p:nvSpPr>
              <p:cNvPr id="21516" name="Rectangle 12"/>
              <p:cNvSpPr>
                <a:spLocks noChangeArrowheads="1"/>
              </p:cNvSpPr>
              <p:nvPr/>
            </p:nvSpPr>
            <p:spPr bwMode="auto">
              <a:xfrm>
                <a:off x="3216" y="1728"/>
                <a:ext cx="624" cy="624"/>
              </a:xfrm>
              <a:prstGeom prst="rect">
                <a:avLst/>
              </a:prstGeom>
              <a:noFill/>
              <a:ln w="76200">
                <a:solidFill>
                  <a:srgbClr val="000000"/>
                </a:solidFill>
                <a:miter lim="800000"/>
                <a:headEnd/>
                <a:tailEnd/>
              </a:ln>
              <a:effectLst/>
            </p:spPr>
            <p:txBody>
              <a:bodyPr wrap="none" anchor="ctr"/>
              <a:lstStyle/>
              <a:p>
                <a:endParaRPr lang="en-US"/>
              </a:p>
            </p:txBody>
          </p:sp>
        </p:grpSp>
        <p:sp>
          <p:nvSpPr>
            <p:cNvPr id="21522" name="Text Box 18"/>
            <p:cNvSpPr txBox="1">
              <a:spLocks noChangeArrowheads="1"/>
            </p:cNvSpPr>
            <p:nvPr/>
          </p:nvSpPr>
          <p:spPr bwMode="auto">
            <a:xfrm>
              <a:off x="1526" y="2872"/>
              <a:ext cx="2306" cy="327"/>
            </a:xfrm>
            <a:prstGeom prst="rect">
              <a:avLst/>
            </a:prstGeom>
            <a:noFill/>
            <a:ln w="9525">
              <a:noFill/>
              <a:miter lim="800000"/>
              <a:headEnd/>
              <a:tailEnd/>
            </a:ln>
            <a:effectLst/>
          </p:spPr>
          <p:txBody>
            <a:bodyPr wrap="none">
              <a:spAutoFit/>
            </a:bodyPr>
            <a:lstStyle/>
            <a:p>
              <a:r>
                <a:rPr lang="en-US" sz="2800"/>
                <a:t>Use pauses effectively</a:t>
              </a:r>
            </a:p>
          </p:txBody>
        </p:sp>
      </p:grpSp>
      <p:grpSp>
        <p:nvGrpSpPr>
          <p:cNvPr id="21527" name="Group 23"/>
          <p:cNvGrpSpPr>
            <a:grpSpLocks/>
          </p:cNvGrpSpPr>
          <p:nvPr/>
        </p:nvGrpSpPr>
        <p:grpSpPr bwMode="auto">
          <a:xfrm>
            <a:off x="1247775" y="5454650"/>
            <a:ext cx="5808663" cy="869950"/>
            <a:chOff x="786" y="3436"/>
            <a:chExt cx="3659" cy="548"/>
          </a:xfrm>
        </p:grpSpPr>
        <p:grpSp>
          <p:nvGrpSpPr>
            <p:cNvPr id="21510" name="Group 6"/>
            <p:cNvGrpSpPr>
              <a:grpSpLocks/>
            </p:cNvGrpSpPr>
            <p:nvPr/>
          </p:nvGrpSpPr>
          <p:grpSpPr bwMode="auto">
            <a:xfrm>
              <a:off x="786" y="3436"/>
              <a:ext cx="548" cy="540"/>
              <a:chOff x="2928" y="2256"/>
              <a:chExt cx="672" cy="624"/>
            </a:xfrm>
          </p:grpSpPr>
          <p:sp>
            <p:nvSpPr>
              <p:cNvPr id="21511" name="Rectangle 7"/>
              <p:cNvSpPr>
                <a:spLocks noChangeArrowheads="1"/>
              </p:cNvSpPr>
              <p:nvPr/>
            </p:nvSpPr>
            <p:spPr bwMode="auto">
              <a:xfrm>
                <a:off x="2928" y="2256"/>
                <a:ext cx="672" cy="624"/>
              </a:xfrm>
              <a:prstGeom prst="rect">
                <a:avLst/>
              </a:prstGeom>
              <a:solidFill>
                <a:schemeClr val="accent1"/>
              </a:solidFill>
              <a:ln w="76200">
                <a:solidFill>
                  <a:srgbClr val="000000"/>
                </a:solidFill>
                <a:miter lim="800000"/>
                <a:headEnd/>
                <a:tailEnd/>
              </a:ln>
              <a:effectLst/>
            </p:spPr>
            <p:txBody>
              <a:bodyPr wrap="none" anchor="ctr"/>
              <a:lstStyle/>
              <a:p>
                <a:endParaRPr lang="en-US"/>
              </a:p>
            </p:txBody>
          </p:sp>
          <p:pic>
            <p:nvPicPr>
              <p:cNvPr id="21512" name="Picture 8" descr="j0134563"/>
              <p:cNvPicPr>
                <a:picLocks noChangeAspect="1" noChangeArrowheads="1"/>
              </p:cNvPicPr>
              <p:nvPr/>
            </p:nvPicPr>
            <p:blipFill>
              <a:blip r:embed="rId5" cstate="print"/>
              <a:srcRect/>
              <a:stretch>
                <a:fillRect/>
              </a:stretch>
            </p:blipFill>
            <p:spPr bwMode="auto">
              <a:xfrm>
                <a:off x="3072" y="2304"/>
                <a:ext cx="404" cy="562"/>
              </a:xfrm>
              <a:prstGeom prst="rect">
                <a:avLst/>
              </a:prstGeom>
              <a:noFill/>
              <a:ln>
                <a:noFill/>
              </a:ln>
              <a:effectLst/>
            </p:spPr>
          </p:pic>
        </p:grpSp>
        <p:sp>
          <p:nvSpPr>
            <p:cNvPr id="21513" name="Rectangle 9"/>
            <p:cNvSpPr>
              <a:spLocks noChangeArrowheads="1"/>
            </p:cNvSpPr>
            <p:nvPr/>
          </p:nvSpPr>
          <p:spPr bwMode="auto">
            <a:xfrm>
              <a:off x="786" y="3436"/>
              <a:ext cx="543" cy="548"/>
            </a:xfrm>
            <a:prstGeom prst="rect">
              <a:avLst/>
            </a:prstGeom>
            <a:noFill/>
            <a:ln w="76200">
              <a:solidFill>
                <a:srgbClr val="000000"/>
              </a:solidFill>
              <a:miter lim="800000"/>
              <a:headEnd/>
              <a:tailEnd/>
            </a:ln>
            <a:effectLst/>
          </p:spPr>
          <p:txBody>
            <a:bodyPr wrap="none" anchor="ctr"/>
            <a:lstStyle/>
            <a:p>
              <a:endParaRPr lang="en-US"/>
            </a:p>
          </p:txBody>
        </p:sp>
        <p:sp>
          <p:nvSpPr>
            <p:cNvPr id="21523" name="Text Box 19"/>
            <p:cNvSpPr txBox="1">
              <a:spLocks noChangeArrowheads="1"/>
            </p:cNvSpPr>
            <p:nvPr/>
          </p:nvSpPr>
          <p:spPr bwMode="auto">
            <a:xfrm>
              <a:off x="1526" y="3546"/>
              <a:ext cx="2919" cy="327"/>
            </a:xfrm>
            <a:prstGeom prst="rect">
              <a:avLst/>
            </a:prstGeom>
            <a:noFill/>
            <a:ln w="9525">
              <a:noFill/>
              <a:miter lim="800000"/>
              <a:headEnd/>
              <a:tailEnd/>
            </a:ln>
            <a:effectLst/>
          </p:spPr>
          <p:txBody>
            <a:bodyPr wrap="none">
              <a:spAutoFit/>
            </a:bodyPr>
            <a:lstStyle/>
            <a:p>
              <a:r>
                <a:rPr lang="en-US" sz="2800"/>
                <a:t>Answer questions inclusively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24"/>
                                        </p:tgtEl>
                                        <p:attrNameLst>
                                          <p:attrName>style.visibility</p:attrName>
                                        </p:attrNameLst>
                                      </p:cBhvr>
                                      <p:to>
                                        <p:strVal val="visible"/>
                                      </p:to>
                                    </p:set>
                                    <p:animEffect transition="in" filter="wipe(left)">
                                      <p:cBhvr>
                                        <p:cTn id="7" dur="500"/>
                                        <p:tgtEl>
                                          <p:spTgt spid="215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25"/>
                                        </p:tgtEl>
                                        <p:attrNameLst>
                                          <p:attrName>style.visibility</p:attrName>
                                        </p:attrNameLst>
                                      </p:cBhvr>
                                      <p:to>
                                        <p:strVal val="visible"/>
                                      </p:to>
                                    </p:set>
                                    <p:animEffect transition="in" filter="wipe(left)">
                                      <p:cBhvr>
                                        <p:cTn id="12" dur="500"/>
                                        <p:tgtEl>
                                          <p:spTgt spid="215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526"/>
                                        </p:tgtEl>
                                        <p:attrNameLst>
                                          <p:attrName>style.visibility</p:attrName>
                                        </p:attrNameLst>
                                      </p:cBhvr>
                                      <p:to>
                                        <p:strVal val="visible"/>
                                      </p:to>
                                    </p:set>
                                    <p:animEffect transition="in" filter="wipe(left)">
                                      <p:cBhvr>
                                        <p:cTn id="17" dur="500"/>
                                        <p:tgtEl>
                                          <p:spTgt spid="215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27"/>
                                        </p:tgtEl>
                                        <p:attrNameLst>
                                          <p:attrName>style.visibility</p:attrName>
                                        </p:attrNameLst>
                                      </p:cBhvr>
                                      <p:to>
                                        <p:strVal val="visible"/>
                                      </p:to>
                                    </p:set>
                                    <p:animEffect transition="in" filter="wipe(left)">
                                      <p:cBhvr>
                                        <p:cTn id="22" dur="500"/>
                                        <p:tgtEl>
                                          <p:spTgt spid="21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0" y="152400"/>
            <a:ext cx="6553200" cy="1524000"/>
          </a:xfrm>
        </p:spPr>
        <p:txBody>
          <a:bodyPr/>
          <a:lstStyle/>
          <a:p>
            <a:r>
              <a:rPr lang="en-US" dirty="0" smtClean="0"/>
              <a:t>Too Many Slides!</a:t>
            </a:r>
            <a:endParaRPr lang="en-US" dirty="0"/>
          </a:p>
        </p:txBody>
      </p:sp>
      <p:grpSp>
        <p:nvGrpSpPr>
          <p:cNvPr id="2" name="Group 4"/>
          <p:cNvGrpSpPr>
            <a:grpSpLocks/>
          </p:cNvGrpSpPr>
          <p:nvPr/>
        </p:nvGrpSpPr>
        <p:grpSpPr bwMode="auto">
          <a:xfrm>
            <a:off x="147638" y="3808413"/>
            <a:ext cx="547687" cy="2363787"/>
            <a:chOff x="93" y="2399"/>
            <a:chExt cx="345" cy="1489"/>
          </a:xfrm>
        </p:grpSpPr>
        <p:sp>
          <p:nvSpPr>
            <p:cNvPr id="5125" name="Rectangle 5"/>
            <p:cNvSpPr>
              <a:spLocks noChangeArrowheads="1"/>
            </p:cNvSpPr>
            <p:nvPr/>
          </p:nvSpPr>
          <p:spPr bwMode="auto">
            <a:xfrm>
              <a:off x="96" y="3552"/>
              <a:ext cx="336" cy="336"/>
            </a:xfrm>
            <a:prstGeom prst="rect">
              <a:avLst/>
            </a:prstGeom>
            <a:solidFill>
              <a:srgbClr val="4D4D4D"/>
            </a:solidFill>
            <a:ln w="38100">
              <a:solidFill>
                <a:srgbClr val="000000"/>
              </a:solidFill>
              <a:miter lim="800000"/>
              <a:headEnd/>
              <a:tailEnd/>
            </a:ln>
            <a:effectLst/>
          </p:spPr>
          <p:txBody>
            <a:bodyPr wrap="none" anchor="ctr"/>
            <a:lstStyle/>
            <a:p>
              <a:endParaRPr lang="en-US"/>
            </a:p>
          </p:txBody>
        </p:sp>
        <p:pic>
          <p:nvPicPr>
            <p:cNvPr id="5126" name="Picture 6" descr="j0197409"/>
            <p:cNvPicPr>
              <a:picLocks noChangeAspect="1" noChangeArrowheads="1"/>
            </p:cNvPicPr>
            <p:nvPr/>
          </p:nvPicPr>
          <p:blipFill>
            <a:blip r:embed="rId2" cstate="print">
              <a:lum bright="-60000"/>
            </a:blip>
            <a:srcRect/>
            <a:stretch>
              <a:fillRect/>
            </a:stretch>
          </p:blipFill>
          <p:spPr bwMode="auto">
            <a:xfrm>
              <a:off x="100" y="2399"/>
              <a:ext cx="334" cy="330"/>
            </a:xfrm>
            <a:prstGeom prst="rect">
              <a:avLst/>
            </a:prstGeom>
            <a:noFill/>
            <a:ln w="38100">
              <a:noFill/>
              <a:miter lim="800000"/>
              <a:headEnd/>
              <a:tailEnd/>
            </a:ln>
          </p:spPr>
        </p:pic>
        <p:sp>
          <p:nvSpPr>
            <p:cNvPr id="5127" name="Rectangle 7"/>
            <p:cNvSpPr>
              <a:spLocks noChangeArrowheads="1"/>
            </p:cNvSpPr>
            <p:nvPr/>
          </p:nvSpPr>
          <p:spPr bwMode="auto">
            <a:xfrm>
              <a:off x="97" y="2408"/>
              <a:ext cx="337" cy="315"/>
            </a:xfrm>
            <a:prstGeom prst="rect">
              <a:avLst/>
            </a:prstGeom>
            <a:noFill/>
            <a:ln w="38100">
              <a:solidFill>
                <a:srgbClr val="000000"/>
              </a:solidFill>
              <a:miter lim="800000"/>
              <a:headEnd/>
              <a:tailEnd/>
            </a:ln>
            <a:effectLst/>
          </p:spPr>
          <p:txBody>
            <a:bodyPr wrap="none" anchor="ctr"/>
            <a:lstStyle/>
            <a:p>
              <a:endParaRPr lang="en-US"/>
            </a:p>
          </p:txBody>
        </p:sp>
        <p:pic>
          <p:nvPicPr>
            <p:cNvPr id="5128" name="Picture 8" descr="j0198291"/>
            <p:cNvPicPr>
              <a:picLocks noChangeAspect="1" noChangeArrowheads="1"/>
            </p:cNvPicPr>
            <p:nvPr/>
          </p:nvPicPr>
          <p:blipFill>
            <a:blip r:embed="rId3" cstate="print">
              <a:lum bright="30000" contrast="36000"/>
            </a:blip>
            <a:srcRect l="3555" t="5084" r="5563" b="4930"/>
            <a:stretch>
              <a:fillRect/>
            </a:stretch>
          </p:blipFill>
          <p:spPr bwMode="auto">
            <a:xfrm>
              <a:off x="106" y="2799"/>
              <a:ext cx="313" cy="315"/>
            </a:xfrm>
            <a:prstGeom prst="rect">
              <a:avLst/>
            </a:prstGeom>
            <a:noFill/>
            <a:ln w="38100">
              <a:noFill/>
              <a:miter lim="800000"/>
              <a:headEnd/>
              <a:tailEnd/>
            </a:ln>
          </p:spPr>
        </p:pic>
        <p:sp>
          <p:nvSpPr>
            <p:cNvPr id="5129" name="Rectangle 9"/>
            <p:cNvSpPr>
              <a:spLocks noChangeArrowheads="1"/>
            </p:cNvSpPr>
            <p:nvPr/>
          </p:nvSpPr>
          <p:spPr bwMode="auto">
            <a:xfrm>
              <a:off x="96" y="2800"/>
              <a:ext cx="335"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10"/>
            <p:cNvGrpSpPr>
              <a:grpSpLocks/>
            </p:cNvGrpSpPr>
            <p:nvPr/>
          </p:nvGrpSpPr>
          <p:grpSpPr bwMode="auto">
            <a:xfrm>
              <a:off x="107" y="3573"/>
              <a:ext cx="319" cy="315"/>
              <a:chOff x="3792" y="2400"/>
              <a:chExt cx="630" cy="624"/>
            </a:xfrm>
          </p:grpSpPr>
          <p:grpSp>
            <p:nvGrpSpPr>
              <p:cNvPr id="4" name="Group 11"/>
              <p:cNvGrpSpPr>
                <a:grpSpLocks/>
              </p:cNvGrpSpPr>
              <p:nvPr/>
            </p:nvGrpSpPr>
            <p:grpSpPr bwMode="auto">
              <a:xfrm>
                <a:off x="3792" y="2400"/>
                <a:ext cx="630" cy="615"/>
                <a:chOff x="2928" y="2256"/>
                <a:chExt cx="672" cy="624"/>
              </a:xfrm>
            </p:grpSpPr>
            <p:sp>
              <p:nvSpPr>
                <p:cNvPr id="5132" name="Rectangle 12"/>
                <p:cNvSpPr>
                  <a:spLocks noChangeArrowheads="1"/>
                </p:cNvSpPr>
                <p:nvPr/>
              </p:nvSpPr>
              <p:spPr bwMode="auto">
                <a:xfrm>
                  <a:off x="2928" y="2256"/>
                  <a:ext cx="672" cy="624"/>
                </a:xfrm>
                <a:prstGeom prst="rect">
                  <a:avLst/>
                </a:prstGeom>
                <a:noFill/>
                <a:ln w="38100">
                  <a:noFill/>
                  <a:miter lim="800000"/>
                  <a:headEnd/>
                  <a:tailEnd/>
                </a:ln>
                <a:effectLst/>
              </p:spPr>
              <p:txBody>
                <a:bodyPr wrap="none" anchor="ctr"/>
                <a:lstStyle/>
                <a:p>
                  <a:endParaRPr lang="en-US"/>
                </a:p>
              </p:txBody>
            </p:sp>
            <p:pic>
              <p:nvPicPr>
                <p:cNvPr id="5133" name="Picture 13" descr="j0134563"/>
                <p:cNvPicPr>
                  <a:picLocks noChangeAspect="1" noChangeArrowheads="1"/>
                </p:cNvPicPr>
                <p:nvPr/>
              </p:nvPicPr>
              <p:blipFill>
                <a:blip r:embed="rId4" cstate="print">
                  <a:lum bright="-88000" contrast="-100000"/>
                </a:blip>
                <a:srcRect/>
                <a:stretch>
                  <a:fillRect/>
                </a:stretch>
              </p:blipFill>
              <p:spPr bwMode="auto">
                <a:xfrm>
                  <a:off x="3072" y="2304"/>
                  <a:ext cx="404" cy="562"/>
                </a:xfrm>
                <a:prstGeom prst="rect">
                  <a:avLst/>
                </a:prstGeom>
                <a:noFill/>
                <a:ln w="38100">
                  <a:noFill/>
                  <a:miter lim="800000"/>
                  <a:headEnd/>
                  <a:tailEnd/>
                </a:ln>
              </p:spPr>
            </p:pic>
          </p:grpSp>
          <p:sp>
            <p:nvSpPr>
              <p:cNvPr id="5134" name="Rectangle 14"/>
              <p:cNvSpPr>
                <a:spLocks noChangeArrowheads="1"/>
              </p:cNvSpPr>
              <p:nvPr/>
            </p:nvSpPr>
            <p:spPr bwMode="auto">
              <a:xfrm>
                <a:off x="3792" y="2400"/>
                <a:ext cx="624" cy="624"/>
              </a:xfrm>
              <a:prstGeom prst="rect">
                <a:avLst/>
              </a:prstGeom>
              <a:noFill/>
              <a:ln w="38100">
                <a:noFill/>
                <a:miter lim="800000"/>
                <a:headEnd/>
                <a:tailEnd/>
              </a:ln>
              <a:effectLst/>
            </p:spPr>
            <p:txBody>
              <a:bodyPr wrap="none" anchor="ctr"/>
              <a:lstStyle/>
              <a:p>
                <a:endParaRPr lang="en-US"/>
              </a:p>
            </p:txBody>
          </p:sp>
        </p:grpSp>
        <p:pic>
          <p:nvPicPr>
            <p:cNvPr id="5135" name="Picture 15" descr="BD04919_"/>
            <p:cNvPicPr>
              <a:picLocks noChangeAspect="1" noChangeArrowheads="1"/>
            </p:cNvPicPr>
            <p:nvPr/>
          </p:nvPicPr>
          <p:blipFill>
            <a:blip r:embed="rId5" cstate="print">
              <a:lum bright="-54000"/>
            </a:blip>
            <a:srcRect/>
            <a:stretch>
              <a:fillRect/>
            </a:stretch>
          </p:blipFill>
          <p:spPr bwMode="auto">
            <a:xfrm>
              <a:off x="93" y="3161"/>
              <a:ext cx="345" cy="348"/>
            </a:xfrm>
            <a:prstGeom prst="rect">
              <a:avLst/>
            </a:prstGeom>
            <a:noFill/>
            <a:ln w="38100">
              <a:noFill/>
              <a:miter lim="800000"/>
              <a:headEnd/>
              <a:tailEnd/>
            </a:ln>
          </p:spPr>
        </p:pic>
        <p:sp>
          <p:nvSpPr>
            <p:cNvPr id="5136" name="Rectangle 16"/>
            <p:cNvSpPr>
              <a:spLocks noChangeArrowheads="1"/>
            </p:cNvSpPr>
            <p:nvPr/>
          </p:nvSpPr>
          <p:spPr bwMode="auto">
            <a:xfrm>
              <a:off x="96" y="3168"/>
              <a:ext cx="336" cy="336"/>
            </a:xfrm>
            <a:prstGeom prst="rect">
              <a:avLst/>
            </a:prstGeom>
            <a:noFill/>
            <a:ln w="38100">
              <a:solidFill>
                <a:srgbClr val="000000"/>
              </a:solidFill>
              <a:miter lim="800000"/>
              <a:headEnd/>
              <a:tailEnd/>
            </a:ln>
            <a:effectLst/>
          </p:spPr>
          <p:txBody>
            <a:bodyPr wrap="none" anchor="ctr"/>
            <a:lstStyle/>
            <a:p>
              <a:endParaRPr lang="en-US"/>
            </a:p>
          </p:txBody>
        </p:sp>
      </p:grpSp>
      <p:pic>
        <p:nvPicPr>
          <p:cNvPr id="5140" name="Picture 20" descr="j0104880"/>
          <p:cNvPicPr>
            <a:picLocks noGrp="1" noChangeAspect="1" noChangeArrowheads="1"/>
          </p:cNvPicPr>
          <p:nvPr>
            <p:ph sz="half" idx="2"/>
          </p:nvPr>
        </p:nvPicPr>
        <p:blipFill>
          <a:blip r:embed="rId6" cstate="print"/>
          <a:srcRect/>
          <a:stretch>
            <a:fillRect/>
          </a:stretch>
        </p:blipFill>
        <p:spPr>
          <a:xfrm>
            <a:off x="1143000" y="152400"/>
            <a:ext cx="1085850" cy="1522413"/>
          </a:xfrm>
          <a:noFill/>
          <a:ln/>
        </p:spPr>
      </p:pic>
      <p:pic>
        <p:nvPicPr>
          <p:cNvPr id="133122" name="Picture 2"/>
          <p:cNvPicPr>
            <a:picLocks noChangeAspect="1" noChangeArrowheads="1"/>
          </p:cNvPicPr>
          <p:nvPr/>
        </p:nvPicPr>
        <p:blipFill>
          <a:blip r:embed="rId7" cstate="print"/>
          <a:srcRect/>
          <a:stretch>
            <a:fillRect/>
          </a:stretch>
        </p:blipFill>
        <p:spPr bwMode="auto">
          <a:xfrm>
            <a:off x="1752600" y="2286000"/>
            <a:ext cx="4944460" cy="3676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Solution: Rehearse!</a:t>
            </a:r>
            <a:endParaRPr lang="en-US" dirty="0"/>
          </a:p>
        </p:txBody>
      </p:sp>
      <p:grpSp>
        <p:nvGrpSpPr>
          <p:cNvPr id="2" name="Group 4"/>
          <p:cNvGrpSpPr>
            <a:grpSpLocks/>
          </p:cNvGrpSpPr>
          <p:nvPr/>
        </p:nvGrpSpPr>
        <p:grpSpPr bwMode="auto">
          <a:xfrm>
            <a:off x="152400" y="3810000"/>
            <a:ext cx="539750" cy="2387600"/>
            <a:chOff x="96" y="2400"/>
            <a:chExt cx="340" cy="1504"/>
          </a:xfrm>
        </p:grpSpPr>
        <p:pic>
          <p:nvPicPr>
            <p:cNvPr id="52229" name="Picture 5" descr="j0197409"/>
            <p:cNvPicPr>
              <a:picLocks noChangeAspect="1" noChangeArrowheads="1"/>
            </p:cNvPicPr>
            <p:nvPr/>
          </p:nvPicPr>
          <p:blipFill>
            <a:blip r:embed="rId2"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52230" name="Rectangle 6"/>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2231"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52232" name="Rectangle 8"/>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3" name="Group 9"/>
            <p:cNvGrpSpPr>
              <a:grpSpLocks/>
            </p:cNvGrpSpPr>
            <p:nvPr/>
          </p:nvGrpSpPr>
          <p:grpSpPr bwMode="auto">
            <a:xfrm>
              <a:off x="106" y="3573"/>
              <a:ext cx="330" cy="331"/>
              <a:chOff x="96" y="3552"/>
              <a:chExt cx="330" cy="331"/>
            </a:xfrm>
          </p:grpSpPr>
          <p:sp>
            <p:nvSpPr>
              <p:cNvPr id="52234" name="Rectangle 10"/>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52235" name="Rectangle 11"/>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52236" name="Picture 12" descr="j0134563"/>
              <p:cNvPicPr>
                <a:picLocks noChangeAspect="1" noChangeArrowheads="1"/>
              </p:cNvPicPr>
              <p:nvPr/>
            </p:nvPicPr>
            <p:blipFill>
              <a:blip r:embed="rId4"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52237" name="Rectangle 13"/>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52238" name="Picture 14" descr="BD04919_"/>
            <p:cNvPicPr>
              <a:picLocks noChangeAspect="1" noChangeArrowheads="1"/>
            </p:cNvPicPr>
            <p:nvPr/>
          </p:nvPicPr>
          <p:blipFill>
            <a:blip r:embed="rId5"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52239" name="Rectangle 15"/>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pic>
        <p:nvPicPr>
          <p:cNvPr id="20" name="Picture 1"/>
          <p:cNvPicPr>
            <a:picLocks noChangeAspect="1" noChangeArrowheads="1"/>
          </p:cNvPicPr>
          <p:nvPr/>
        </p:nvPicPr>
        <p:blipFill>
          <a:blip r:embed="rId6" cstate="print"/>
          <a:srcRect/>
          <a:stretch>
            <a:fillRect/>
          </a:stretch>
        </p:blipFill>
        <p:spPr bwMode="auto">
          <a:xfrm>
            <a:off x="1219200" y="2362200"/>
            <a:ext cx="5081053" cy="375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Sign Posts</a:t>
            </a:r>
          </a:p>
        </p:txBody>
      </p:sp>
      <p:sp>
        <p:nvSpPr>
          <p:cNvPr id="53251" name="Rectangle 3"/>
          <p:cNvSpPr>
            <a:spLocks noGrp="1" noChangeArrowheads="1"/>
          </p:cNvSpPr>
          <p:nvPr>
            <p:ph type="body" idx="1"/>
          </p:nvPr>
        </p:nvSpPr>
        <p:spPr/>
        <p:txBody>
          <a:bodyPr/>
          <a:lstStyle/>
          <a:p>
            <a:r>
              <a:rPr lang="en-US"/>
              <a:t>Orient listener</a:t>
            </a:r>
          </a:p>
          <a:p>
            <a:pPr lvl="1"/>
            <a:r>
              <a:rPr lang="en-US"/>
              <a:t>Current topic</a:t>
            </a:r>
          </a:p>
          <a:p>
            <a:pPr lvl="1"/>
            <a:r>
              <a:rPr lang="en-US"/>
              <a:t>Progress</a:t>
            </a:r>
          </a:p>
          <a:p>
            <a:r>
              <a:rPr lang="en-US"/>
              <a:t>Two styles</a:t>
            </a:r>
          </a:p>
          <a:p>
            <a:pPr lvl="1"/>
            <a:r>
              <a:rPr lang="en-US"/>
              <a:t>Intermittent</a:t>
            </a:r>
          </a:p>
          <a:p>
            <a:pPr lvl="1"/>
            <a:r>
              <a:rPr lang="en-US"/>
              <a:t>Ever-present</a:t>
            </a:r>
          </a:p>
          <a:p>
            <a:pPr lvl="1"/>
            <a:endParaRPr lang="en-US"/>
          </a:p>
          <a:p>
            <a:endParaRPr lang="en-US"/>
          </a:p>
        </p:txBody>
      </p:sp>
      <p:grpSp>
        <p:nvGrpSpPr>
          <p:cNvPr id="53252" name="Group 4"/>
          <p:cNvGrpSpPr>
            <a:grpSpLocks/>
          </p:cNvGrpSpPr>
          <p:nvPr/>
        </p:nvGrpSpPr>
        <p:grpSpPr bwMode="auto">
          <a:xfrm>
            <a:off x="152400" y="3810000"/>
            <a:ext cx="539750" cy="2387600"/>
            <a:chOff x="96" y="2400"/>
            <a:chExt cx="340" cy="1504"/>
          </a:xfrm>
        </p:grpSpPr>
        <p:pic>
          <p:nvPicPr>
            <p:cNvPr id="53253" name="Picture 5" descr="j0197409"/>
            <p:cNvPicPr>
              <a:picLocks noChangeAspect="1" noChangeArrowheads="1"/>
            </p:cNvPicPr>
            <p:nvPr/>
          </p:nvPicPr>
          <p:blipFill>
            <a:blip r:embed="rId2"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53254" name="Rectangle 6"/>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53255" name="Picture 7" descr="j0198291"/>
            <p:cNvPicPr>
              <a:picLocks noChangeAspect="1" noChangeArrowheads="1"/>
            </p:cNvPicPr>
            <p:nvPr/>
          </p:nvPicPr>
          <p:blipFill>
            <a:blip r:embed="rId3"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53256" name="Rectangle 8"/>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53257" name="Group 9"/>
            <p:cNvGrpSpPr>
              <a:grpSpLocks/>
            </p:cNvGrpSpPr>
            <p:nvPr/>
          </p:nvGrpSpPr>
          <p:grpSpPr bwMode="auto">
            <a:xfrm>
              <a:off x="106" y="3573"/>
              <a:ext cx="330" cy="331"/>
              <a:chOff x="96" y="3552"/>
              <a:chExt cx="330" cy="331"/>
            </a:xfrm>
          </p:grpSpPr>
          <p:sp>
            <p:nvSpPr>
              <p:cNvPr id="53258" name="Rectangle 10"/>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53259" name="Rectangle 11"/>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53260" name="Picture 12" descr="j0134563"/>
              <p:cNvPicPr>
                <a:picLocks noChangeAspect="1" noChangeArrowheads="1"/>
              </p:cNvPicPr>
              <p:nvPr/>
            </p:nvPicPr>
            <p:blipFill>
              <a:blip r:embed="rId4"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53261" name="Rectangle 13"/>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53262" name="Picture 14" descr="BD04919_"/>
            <p:cNvPicPr>
              <a:picLocks noChangeAspect="1" noChangeArrowheads="1"/>
            </p:cNvPicPr>
            <p:nvPr/>
          </p:nvPicPr>
          <p:blipFill>
            <a:blip r:embed="rId5"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53263" name="Rectangle 15"/>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3251">
                                            <p:txEl>
                                              <p:pRg st="1" end="1"/>
                                            </p:txEl>
                                          </p:spTgt>
                                        </p:tgtEl>
                                        <p:attrNameLst>
                                          <p:attrName>style.visibility</p:attrName>
                                        </p:attrNameLst>
                                      </p:cBhvr>
                                      <p:to>
                                        <p:strVal val="visible"/>
                                      </p:to>
                                    </p:set>
                                    <p:animEffect transition="in" filter="wipe(left)">
                                      <p:cBhvr>
                                        <p:cTn id="10" dur="500"/>
                                        <p:tgtEl>
                                          <p:spTgt spid="532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Effect transition="in" filter="wipe(left)">
                                      <p:cBhvr>
                                        <p:cTn id="13" dur="500"/>
                                        <p:tgtEl>
                                          <p:spTgt spid="532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3251">
                                            <p:txEl>
                                              <p:pRg st="3" end="3"/>
                                            </p:txEl>
                                          </p:spTgt>
                                        </p:tgtEl>
                                        <p:attrNameLst>
                                          <p:attrName>style.visibility</p:attrName>
                                        </p:attrNameLst>
                                      </p:cBhvr>
                                      <p:to>
                                        <p:strVal val="visible"/>
                                      </p:to>
                                    </p:set>
                                    <p:animEffect transition="in" filter="wipe(left)">
                                      <p:cBhvr>
                                        <p:cTn id="18" dur="500"/>
                                        <p:tgtEl>
                                          <p:spTgt spid="5325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3251">
                                            <p:txEl>
                                              <p:pRg st="4" end="4"/>
                                            </p:txEl>
                                          </p:spTgt>
                                        </p:tgtEl>
                                        <p:attrNameLst>
                                          <p:attrName>style.visibility</p:attrName>
                                        </p:attrNameLst>
                                      </p:cBhvr>
                                      <p:to>
                                        <p:strVal val="visible"/>
                                      </p:to>
                                    </p:set>
                                    <p:animEffect transition="in" filter="wipe(left)">
                                      <p:cBhvr>
                                        <p:cTn id="21" dur="500"/>
                                        <p:tgtEl>
                                          <p:spTgt spid="5325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3251">
                                            <p:txEl>
                                              <p:pRg st="5" end="5"/>
                                            </p:txEl>
                                          </p:spTgt>
                                        </p:tgtEl>
                                        <p:attrNameLst>
                                          <p:attrName>style.visibility</p:attrName>
                                        </p:attrNameLst>
                                      </p:cBhvr>
                                      <p:to>
                                        <p:strVal val="visible"/>
                                      </p:to>
                                    </p:set>
                                    <p:animEffect transition="in" filter="wipe(left)">
                                      <p:cBhvr>
                                        <p:cTn id="24"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0" y="152400"/>
            <a:ext cx="6553200" cy="1524000"/>
          </a:xfrm>
        </p:spPr>
        <p:txBody>
          <a:bodyPr/>
          <a:lstStyle/>
          <a:p>
            <a:r>
              <a:rPr lang="en-US"/>
              <a:t>Backing Up</a:t>
            </a:r>
          </a:p>
        </p:txBody>
      </p:sp>
      <p:pic>
        <p:nvPicPr>
          <p:cNvPr id="79888" name="Picture 16" descr="j0104880"/>
          <p:cNvPicPr>
            <a:picLocks noGrp="1" noChangeAspect="1" noChangeArrowheads="1"/>
          </p:cNvPicPr>
          <p:nvPr>
            <p:ph sz="half" idx="2"/>
          </p:nvPr>
        </p:nvPicPr>
        <p:blipFill>
          <a:blip r:embed="rId2" cstate="print"/>
          <a:srcRect/>
          <a:stretch>
            <a:fillRect/>
          </a:stretch>
        </p:blipFill>
        <p:spPr>
          <a:xfrm>
            <a:off x="1143000" y="152400"/>
            <a:ext cx="1085850" cy="1522413"/>
          </a:xfrm>
          <a:noFill/>
          <a:ln/>
        </p:spPr>
      </p:pic>
      <p:grpSp>
        <p:nvGrpSpPr>
          <p:cNvPr id="79898" name="Group 26"/>
          <p:cNvGrpSpPr>
            <a:grpSpLocks/>
          </p:cNvGrpSpPr>
          <p:nvPr/>
        </p:nvGrpSpPr>
        <p:grpSpPr bwMode="auto">
          <a:xfrm>
            <a:off x="2133600" y="2438400"/>
            <a:ext cx="4648200" cy="3733800"/>
            <a:chOff x="1392" y="1584"/>
            <a:chExt cx="2928" cy="2352"/>
          </a:xfrm>
        </p:grpSpPr>
        <p:sp>
          <p:nvSpPr>
            <p:cNvPr id="79889" name="Rectangle 17"/>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79890" name="Text Box 18"/>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Outline</a:t>
              </a:r>
            </a:p>
          </p:txBody>
        </p:sp>
        <p:sp>
          <p:nvSpPr>
            <p:cNvPr id="79891" name="Text Box 19"/>
            <p:cNvSpPr txBox="1">
              <a:spLocks noChangeArrowheads="1"/>
            </p:cNvSpPr>
            <p:nvPr/>
          </p:nvSpPr>
          <p:spPr bwMode="auto">
            <a:xfrm>
              <a:off x="1728" y="2304"/>
              <a:ext cx="1550" cy="865"/>
            </a:xfrm>
            <a:prstGeom prst="rect">
              <a:avLst/>
            </a:prstGeom>
            <a:noFill/>
            <a:ln w="9525">
              <a:noFill/>
              <a:miter lim="800000"/>
              <a:headEnd/>
              <a:tailEnd/>
            </a:ln>
            <a:effectLst/>
          </p:spPr>
          <p:txBody>
            <a:bodyPr wrap="none">
              <a:spAutoFit/>
            </a:bodyPr>
            <a:lstStyle/>
            <a:p>
              <a:pPr>
                <a:buFontTx/>
                <a:buChar char="•"/>
              </a:pPr>
              <a:r>
                <a:rPr lang="en-US" sz="2800"/>
                <a:t> First topic</a:t>
              </a:r>
            </a:p>
            <a:p>
              <a:pPr>
                <a:buFontTx/>
                <a:buChar char="•"/>
              </a:pPr>
              <a:r>
                <a:rPr lang="en-US" sz="2800"/>
                <a:t> Second topic</a:t>
              </a:r>
            </a:p>
            <a:p>
              <a:pPr>
                <a:buFontTx/>
                <a:buChar char="•"/>
              </a:pPr>
              <a:r>
                <a:rPr lang="en-US" sz="2800"/>
                <a:t> Third topic</a:t>
              </a:r>
            </a:p>
          </p:txBody>
        </p:sp>
      </p:grpSp>
      <p:grpSp>
        <p:nvGrpSpPr>
          <p:cNvPr id="79899" name="Group 27"/>
          <p:cNvGrpSpPr>
            <a:grpSpLocks/>
          </p:cNvGrpSpPr>
          <p:nvPr/>
        </p:nvGrpSpPr>
        <p:grpSpPr bwMode="auto">
          <a:xfrm>
            <a:off x="2133600" y="2438400"/>
            <a:ext cx="4648200" cy="3733800"/>
            <a:chOff x="1392" y="1584"/>
            <a:chExt cx="2928" cy="2352"/>
          </a:xfrm>
        </p:grpSpPr>
        <p:sp>
          <p:nvSpPr>
            <p:cNvPr id="79900" name="Rectangle 28"/>
            <p:cNvSpPr>
              <a:spLocks noChangeArrowheads="1"/>
            </p:cNvSpPr>
            <p:nvPr/>
          </p:nvSpPr>
          <p:spPr bwMode="auto">
            <a:xfrm>
              <a:off x="1392" y="1584"/>
              <a:ext cx="2928" cy="235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79901" name="Text Box 29"/>
            <p:cNvSpPr txBox="1">
              <a:spLocks noChangeArrowheads="1"/>
            </p:cNvSpPr>
            <p:nvPr/>
          </p:nvSpPr>
          <p:spPr bwMode="auto">
            <a:xfrm>
              <a:off x="1392" y="1697"/>
              <a:ext cx="2928" cy="365"/>
            </a:xfrm>
            <a:prstGeom prst="rect">
              <a:avLst/>
            </a:prstGeom>
            <a:noFill/>
            <a:ln w="9525">
              <a:noFill/>
              <a:miter lim="800000"/>
              <a:headEnd/>
              <a:tailEnd/>
            </a:ln>
            <a:effectLst/>
          </p:spPr>
          <p:txBody>
            <a:bodyPr>
              <a:spAutoFit/>
            </a:bodyPr>
            <a:lstStyle/>
            <a:p>
              <a:pPr algn="ctr"/>
              <a:r>
                <a:rPr lang="en-US" sz="3200"/>
                <a:t>First Topic</a:t>
              </a:r>
            </a:p>
          </p:txBody>
        </p:sp>
        <p:sp>
          <p:nvSpPr>
            <p:cNvPr id="79902" name="Text Box 30"/>
            <p:cNvSpPr txBox="1">
              <a:spLocks noChangeArrowheads="1"/>
            </p:cNvSpPr>
            <p:nvPr/>
          </p:nvSpPr>
          <p:spPr bwMode="auto">
            <a:xfrm>
              <a:off x="1728" y="2304"/>
              <a:ext cx="1406" cy="865"/>
            </a:xfrm>
            <a:prstGeom prst="rect">
              <a:avLst/>
            </a:prstGeom>
            <a:noFill/>
            <a:ln w="9525">
              <a:noFill/>
              <a:miter lim="800000"/>
              <a:headEnd/>
              <a:tailEnd/>
            </a:ln>
            <a:effectLst/>
          </p:spPr>
          <p:txBody>
            <a:bodyPr wrap="none">
              <a:spAutoFit/>
            </a:bodyPr>
            <a:lstStyle/>
            <a:p>
              <a:pPr>
                <a:buFontTx/>
                <a:buChar char="•"/>
              </a:pPr>
              <a:r>
                <a:rPr lang="en-US" sz="2800"/>
                <a:t> Blah blah A</a:t>
              </a:r>
            </a:p>
            <a:p>
              <a:pPr>
                <a:buFontTx/>
                <a:buChar char="•"/>
              </a:pPr>
              <a:r>
                <a:rPr lang="en-US" sz="2800"/>
                <a:t> Blah blah B</a:t>
              </a:r>
            </a:p>
            <a:p>
              <a:pPr>
                <a:buFontTx/>
                <a:buChar char="•"/>
              </a:pPr>
              <a:r>
                <a:rPr lang="en-US" sz="2800"/>
                <a:t> Blah blah C</a:t>
              </a:r>
            </a:p>
          </p:txBody>
        </p:sp>
      </p:grpSp>
      <p:grpSp>
        <p:nvGrpSpPr>
          <p:cNvPr id="79903" name="Group 31"/>
          <p:cNvGrpSpPr>
            <a:grpSpLocks/>
          </p:cNvGrpSpPr>
          <p:nvPr/>
        </p:nvGrpSpPr>
        <p:grpSpPr bwMode="auto">
          <a:xfrm>
            <a:off x="152400" y="3810000"/>
            <a:ext cx="539750" cy="2387600"/>
            <a:chOff x="96" y="2400"/>
            <a:chExt cx="340" cy="1504"/>
          </a:xfrm>
        </p:grpSpPr>
        <p:pic>
          <p:nvPicPr>
            <p:cNvPr id="79904" name="Picture 32" descr="j0197409"/>
            <p:cNvPicPr>
              <a:picLocks noChangeAspect="1" noChangeArrowheads="1"/>
            </p:cNvPicPr>
            <p:nvPr/>
          </p:nvPicPr>
          <p:blipFill>
            <a:blip r:embed="rId3" cstate="print"/>
            <a:srcRect/>
            <a:stretch>
              <a:fillRect/>
            </a:stretch>
          </p:blipFill>
          <p:spPr bwMode="auto">
            <a:xfrm>
              <a:off x="96" y="2400"/>
              <a:ext cx="334" cy="330"/>
            </a:xfrm>
            <a:prstGeom prst="rect">
              <a:avLst/>
            </a:prstGeom>
            <a:noFill/>
            <a:ln w="9525">
              <a:solidFill>
                <a:srgbClr val="000000"/>
              </a:solidFill>
              <a:miter lim="800000"/>
              <a:headEnd/>
              <a:tailEnd/>
            </a:ln>
          </p:spPr>
        </p:pic>
        <p:sp>
          <p:nvSpPr>
            <p:cNvPr id="79905" name="Rectangle 33"/>
            <p:cNvSpPr>
              <a:spLocks noChangeArrowheads="1"/>
            </p:cNvSpPr>
            <p:nvPr/>
          </p:nvSpPr>
          <p:spPr bwMode="auto">
            <a:xfrm>
              <a:off x="106" y="2408"/>
              <a:ext cx="316" cy="315"/>
            </a:xfrm>
            <a:prstGeom prst="rect">
              <a:avLst/>
            </a:prstGeom>
            <a:noFill/>
            <a:ln w="38100">
              <a:solidFill>
                <a:srgbClr val="000000"/>
              </a:solidFill>
              <a:miter lim="800000"/>
              <a:headEnd/>
              <a:tailEnd/>
            </a:ln>
            <a:effectLst/>
          </p:spPr>
          <p:txBody>
            <a:bodyPr wrap="none" anchor="ctr"/>
            <a:lstStyle/>
            <a:p>
              <a:endParaRPr lang="en-US"/>
            </a:p>
          </p:txBody>
        </p:sp>
        <p:pic>
          <p:nvPicPr>
            <p:cNvPr id="79906" name="Picture 34" descr="j0198291"/>
            <p:cNvPicPr>
              <a:picLocks noChangeAspect="1" noChangeArrowheads="1"/>
            </p:cNvPicPr>
            <p:nvPr/>
          </p:nvPicPr>
          <p:blipFill>
            <a:blip r:embed="rId4" cstate="print">
              <a:lum bright="-36000" contrast="12000"/>
            </a:blip>
            <a:srcRect l="3555" t="5084" r="5563" b="4930"/>
            <a:stretch>
              <a:fillRect/>
            </a:stretch>
          </p:blipFill>
          <p:spPr bwMode="auto">
            <a:xfrm>
              <a:off x="107" y="2800"/>
              <a:ext cx="313" cy="315"/>
            </a:xfrm>
            <a:prstGeom prst="rect">
              <a:avLst/>
            </a:prstGeom>
            <a:noFill/>
            <a:ln w="9525">
              <a:solidFill>
                <a:srgbClr val="000000"/>
              </a:solidFill>
              <a:miter lim="800000"/>
              <a:headEnd/>
              <a:tailEnd/>
            </a:ln>
          </p:spPr>
        </p:pic>
        <p:sp>
          <p:nvSpPr>
            <p:cNvPr id="79907" name="Rectangle 35"/>
            <p:cNvSpPr>
              <a:spLocks noChangeArrowheads="1"/>
            </p:cNvSpPr>
            <p:nvPr/>
          </p:nvSpPr>
          <p:spPr bwMode="auto">
            <a:xfrm>
              <a:off x="107" y="2800"/>
              <a:ext cx="317" cy="314"/>
            </a:xfrm>
            <a:prstGeom prst="rect">
              <a:avLst/>
            </a:prstGeom>
            <a:noFill/>
            <a:ln w="38100">
              <a:solidFill>
                <a:srgbClr val="000000"/>
              </a:solidFill>
              <a:miter lim="800000"/>
              <a:headEnd/>
              <a:tailEnd/>
            </a:ln>
            <a:effectLst/>
          </p:spPr>
          <p:txBody>
            <a:bodyPr wrap="none" anchor="ctr"/>
            <a:lstStyle/>
            <a:p>
              <a:endParaRPr lang="en-US"/>
            </a:p>
          </p:txBody>
        </p:sp>
        <p:grpSp>
          <p:nvGrpSpPr>
            <p:cNvPr id="79908" name="Group 36"/>
            <p:cNvGrpSpPr>
              <a:grpSpLocks/>
            </p:cNvGrpSpPr>
            <p:nvPr/>
          </p:nvGrpSpPr>
          <p:grpSpPr bwMode="auto">
            <a:xfrm>
              <a:off x="106" y="3573"/>
              <a:ext cx="330" cy="331"/>
              <a:chOff x="96" y="3552"/>
              <a:chExt cx="330" cy="331"/>
            </a:xfrm>
          </p:grpSpPr>
          <p:sp>
            <p:nvSpPr>
              <p:cNvPr id="79909" name="Rectangle 37"/>
              <p:cNvSpPr>
                <a:spLocks noChangeArrowheads="1"/>
              </p:cNvSpPr>
              <p:nvPr/>
            </p:nvSpPr>
            <p:spPr bwMode="auto">
              <a:xfrm>
                <a:off x="96" y="3559"/>
                <a:ext cx="315" cy="308"/>
              </a:xfrm>
              <a:prstGeom prst="rect">
                <a:avLst/>
              </a:prstGeom>
              <a:solidFill>
                <a:srgbClr val="4D4D4D"/>
              </a:solidFill>
              <a:ln w="9525">
                <a:solidFill>
                  <a:srgbClr val="000000"/>
                </a:solidFill>
                <a:miter lim="800000"/>
                <a:headEnd/>
                <a:tailEnd/>
              </a:ln>
              <a:effectLst/>
            </p:spPr>
            <p:txBody>
              <a:bodyPr wrap="none" anchor="ctr"/>
              <a:lstStyle/>
              <a:p>
                <a:endParaRPr lang="en-US"/>
              </a:p>
            </p:txBody>
          </p:sp>
          <p:sp>
            <p:nvSpPr>
              <p:cNvPr id="79910" name="Rectangle 38"/>
              <p:cNvSpPr>
                <a:spLocks noChangeArrowheads="1"/>
              </p:cNvSpPr>
              <p:nvPr/>
            </p:nvSpPr>
            <p:spPr bwMode="auto">
              <a:xfrm>
                <a:off x="107" y="3573"/>
                <a:ext cx="319" cy="310"/>
              </a:xfrm>
              <a:prstGeom prst="rect">
                <a:avLst/>
              </a:prstGeom>
              <a:noFill/>
              <a:ln w="76200">
                <a:noFill/>
                <a:miter lim="800000"/>
                <a:headEnd/>
                <a:tailEnd/>
              </a:ln>
              <a:effectLst/>
            </p:spPr>
            <p:txBody>
              <a:bodyPr wrap="none" anchor="ctr"/>
              <a:lstStyle/>
              <a:p>
                <a:endParaRPr lang="en-US"/>
              </a:p>
            </p:txBody>
          </p:sp>
          <p:pic>
            <p:nvPicPr>
              <p:cNvPr id="79911" name="Picture 39" descr="j0134563"/>
              <p:cNvPicPr>
                <a:picLocks noChangeAspect="1" noChangeArrowheads="1"/>
              </p:cNvPicPr>
              <p:nvPr/>
            </p:nvPicPr>
            <p:blipFill>
              <a:blip r:embed="rId5" cstate="print">
                <a:lum bright="-100000" contrast="-100000"/>
              </a:blip>
              <a:srcRect/>
              <a:stretch>
                <a:fillRect/>
              </a:stretch>
            </p:blipFill>
            <p:spPr bwMode="auto">
              <a:xfrm>
                <a:off x="175" y="3597"/>
                <a:ext cx="192" cy="279"/>
              </a:xfrm>
              <a:prstGeom prst="rect">
                <a:avLst/>
              </a:prstGeom>
              <a:noFill/>
              <a:ln w="76200">
                <a:noFill/>
                <a:miter lim="800000"/>
                <a:headEnd/>
                <a:tailEnd/>
              </a:ln>
            </p:spPr>
          </p:pic>
          <p:sp>
            <p:nvSpPr>
              <p:cNvPr id="79912" name="Rectangle 40"/>
              <p:cNvSpPr>
                <a:spLocks noChangeArrowheads="1"/>
              </p:cNvSpPr>
              <p:nvPr/>
            </p:nvSpPr>
            <p:spPr bwMode="auto">
              <a:xfrm>
                <a:off x="96" y="3552"/>
                <a:ext cx="316" cy="315"/>
              </a:xfrm>
              <a:prstGeom prst="rect">
                <a:avLst/>
              </a:prstGeom>
              <a:noFill/>
              <a:ln w="38100">
                <a:solidFill>
                  <a:srgbClr val="000000"/>
                </a:solidFill>
                <a:miter lim="800000"/>
                <a:headEnd/>
                <a:tailEnd/>
              </a:ln>
              <a:effectLst/>
            </p:spPr>
            <p:txBody>
              <a:bodyPr wrap="none" anchor="ctr"/>
              <a:lstStyle/>
              <a:p>
                <a:endParaRPr lang="en-US"/>
              </a:p>
            </p:txBody>
          </p:sp>
        </p:grpSp>
        <p:pic>
          <p:nvPicPr>
            <p:cNvPr id="79913" name="Picture 41" descr="BD04919_"/>
            <p:cNvPicPr>
              <a:picLocks noChangeAspect="1" noChangeArrowheads="1"/>
            </p:cNvPicPr>
            <p:nvPr/>
          </p:nvPicPr>
          <p:blipFill>
            <a:blip r:embed="rId6" cstate="print">
              <a:lum bright="-54000"/>
            </a:blip>
            <a:srcRect/>
            <a:stretch>
              <a:fillRect/>
            </a:stretch>
          </p:blipFill>
          <p:spPr bwMode="auto">
            <a:xfrm>
              <a:off x="98" y="3177"/>
              <a:ext cx="334" cy="333"/>
            </a:xfrm>
            <a:prstGeom prst="rect">
              <a:avLst/>
            </a:prstGeom>
            <a:noFill/>
            <a:ln w="9525">
              <a:solidFill>
                <a:srgbClr val="000000"/>
              </a:solidFill>
              <a:miter lim="800000"/>
              <a:headEnd/>
              <a:tailEnd/>
            </a:ln>
          </p:spPr>
        </p:pic>
        <p:sp>
          <p:nvSpPr>
            <p:cNvPr id="79914" name="Rectangle 42"/>
            <p:cNvSpPr>
              <a:spLocks noChangeArrowheads="1"/>
            </p:cNvSpPr>
            <p:nvPr/>
          </p:nvSpPr>
          <p:spPr bwMode="auto">
            <a:xfrm>
              <a:off x="107" y="3186"/>
              <a:ext cx="317" cy="316"/>
            </a:xfrm>
            <a:prstGeom prst="rect">
              <a:avLst/>
            </a:prstGeom>
            <a:noFill/>
            <a:ln w="38100">
              <a:solidFill>
                <a:srgbClr val="000000"/>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9899"/>
                                        </p:tgtEl>
                                        <p:attrNameLst>
                                          <p:attrName>style.visibility</p:attrName>
                                        </p:attrNameLst>
                                      </p:cBhvr>
                                      <p:to>
                                        <p:strVal val="visible"/>
                                      </p:to>
                                    </p:set>
                                    <p:anim calcmode="lin" valueType="num">
                                      <p:cBhvr additive="base">
                                        <p:cTn id="7" dur="500" fill="hold"/>
                                        <p:tgtEl>
                                          <p:spTgt spid="79899"/>
                                        </p:tgtEl>
                                        <p:attrNameLst>
                                          <p:attrName>ppt_x</p:attrName>
                                        </p:attrNameLst>
                                      </p:cBhvr>
                                      <p:tavLst>
                                        <p:tav tm="0">
                                          <p:val>
                                            <p:strVal val="1+#ppt_w/2"/>
                                          </p:val>
                                        </p:tav>
                                        <p:tav tm="100000">
                                          <p:val>
                                            <p:strVal val="#ppt_x"/>
                                          </p:val>
                                        </p:tav>
                                      </p:tavLst>
                                    </p:anim>
                                    <p:anim calcmode="lin" valueType="num">
                                      <p:cBhvr additive="base">
                                        <p:cTn id="8" dur="500" fill="hold"/>
                                        <p:tgtEl>
                                          <p:spTgt spid="798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1147</TotalTime>
  <Words>914</Words>
  <Application>Microsoft Macintosh PowerPoint</Application>
  <PresentationFormat>On-screen Show (4:3)</PresentationFormat>
  <Paragraphs>327</Paragraphs>
  <Slides>59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Arial</vt:lpstr>
      <vt:lpstr>Arial Black</vt:lpstr>
      <vt:lpstr>Tahoma</vt:lpstr>
      <vt:lpstr>Wingdings</vt:lpstr>
      <vt:lpstr>Shimmer</vt:lpstr>
      <vt:lpstr>Equation</vt:lpstr>
      <vt:lpstr>Effective Presentation Techniques</vt:lpstr>
      <vt:lpstr>Four Steps to Excellence</vt:lpstr>
      <vt:lpstr>PowerPoint Presentation</vt:lpstr>
      <vt:lpstr>Plan the Goal of the Talk</vt:lpstr>
      <vt:lpstr>“Tell ‘em” 3 Times</vt:lpstr>
      <vt:lpstr>Too Many Slides!</vt:lpstr>
      <vt:lpstr>Solution: Rehearse!</vt:lpstr>
      <vt:lpstr>Sign Posts</vt:lpstr>
      <vt:lpstr>Backing Up</vt:lpstr>
      <vt:lpstr>Backing Up</vt:lpstr>
      <vt:lpstr>Backing Up</vt:lpstr>
      <vt:lpstr>Backing Up</vt:lpstr>
      <vt:lpstr>Backing Up</vt:lpstr>
      <vt:lpstr>Duplicate Outline Slide</vt:lpstr>
      <vt:lpstr>PowerPoint Presentation</vt:lpstr>
      <vt:lpstr>Speaker Blocks Slides</vt:lpstr>
      <vt:lpstr>Speaker Reads Slides</vt:lpstr>
      <vt:lpstr>Acceptable Style #1</vt:lpstr>
      <vt:lpstr>Speaker Interprets Slides</vt:lpstr>
      <vt:lpstr>Complicated Derivation</vt:lpstr>
      <vt:lpstr>Good Illustration &gt; Complicated Derivation</vt:lpstr>
      <vt:lpstr>Good Illustration &gt; Complicated Derivation</vt:lpstr>
      <vt:lpstr>Good Illustration &gt; Complicated Derivation</vt:lpstr>
      <vt:lpstr>Good Illustration &gt; Complicated Derivation</vt:lpstr>
      <vt:lpstr>Good Illustration &gt; Complicated Derivation</vt:lpstr>
      <vt:lpstr>Dense, Static Slides</vt:lpstr>
      <vt:lpstr>Keep Making Progress</vt:lpstr>
      <vt:lpstr>Keep Making Progress</vt:lpstr>
      <vt:lpstr>Keep Making Progress</vt:lpstr>
      <vt:lpstr>Keep Making Progress</vt:lpstr>
      <vt:lpstr>Keep Making Progress</vt:lpstr>
      <vt:lpstr>Acceptable Style #2</vt:lpstr>
      <vt:lpstr>Slides Enhance Speaker</vt:lpstr>
      <vt:lpstr>Content</vt:lpstr>
      <vt:lpstr>Mixing Important/ Unimportant Words</vt:lpstr>
      <vt:lpstr>Important Words Only</vt:lpstr>
      <vt:lpstr>“Fly In” Fails</vt:lpstr>
      <vt:lpstr>“Wipe from Left” Works</vt:lpstr>
      <vt:lpstr>Hiding Relationships in Bulleted Lists</vt:lpstr>
      <vt:lpstr>Showing Relationships Aids Understanding</vt:lpstr>
      <vt:lpstr>Typical Eye Movement</vt:lpstr>
      <vt:lpstr>PowerPoint Presentation</vt:lpstr>
      <vt:lpstr>PowerPoint Presentation</vt:lpstr>
      <vt:lpstr>PowerPoint Presentation</vt:lpstr>
      <vt:lpstr>PowerPoint Presentation</vt:lpstr>
      <vt:lpstr>PowerPoint Presentation</vt:lpstr>
      <vt:lpstr>Ignoring the “Z”</vt:lpstr>
      <vt:lpstr>Using the “Z”</vt:lpstr>
      <vt:lpstr>Wall of White</vt:lpstr>
      <vt:lpstr>Red/Blue Conflict</vt:lpstr>
      <vt:lpstr>Low Contrast</vt:lpstr>
      <vt:lpstr>Misleading Emphasis</vt:lpstr>
      <vt:lpstr>PowerPoint Presentation</vt:lpstr>
      <vt:lpstr>Pauses</vt:lpstr>
      <vt:lpstr>Silence Useful</vt:lpstr>
      <vt:lpstr>PowerPoint Presentation</vt:lpstr>
      <vt:lpstr>Pitfalls</vt:lpstr>
      <vt:lpstr>Opportunities</vt:lpstr>
      <vt:lpstr>Summary</vt:lpstr>
    </vt:vector>
  </TitlesOfParts>
  <Company>Computer Science Department</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J. Quinn</dc:creator>
  <cp:lastModifiedBy>Scott Fleming</cp:lastModifiedBy>
  <cp:revision>86</cp:revision>
  <dcterms:created xsi:type="dcterms:W3CDTF">2004-01-20T19:54:20Z</dcterms:created>
  <dcterms:modified xsi:type="dcterms:W3CDTF">2016-08-31T15:56:21Z</dcterms:modified>
</cp:coreProperties>
</file>