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6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8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4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8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5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1A6E-209C-45B6-AF4E-D15C4F7A9F6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FB04-40B2-4173-87D0-F2D4AC14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Review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[C] Clarity (understandable, not topic sentence, grammar bug)</a:t>
            </a:r>
          </a:p>
          <a:p>
            <a:r>
              <a:rPr lang="en-US" dirty="0" smtClean="0"/>
              <a:t>[F] Flow (paragraph-to-paragraph, jarring jumps)</a:t>
            </a:r>
          </a:p>
          <a:p>
            <a:r>
              <a:rPr lang="en-US" dirty="0" smtClean="0"/>
              <a:t>[St] Structure (sectioning)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Sy</a:t>
            </a:r>
            <a:r>
              <a:rPr lang="en-US" dirty="0" smtClean="0"/>
              <a:t>] Synthesis (not regurgitation)</a:t>
            </a:r>
          </a:p>
          <a:p>
            <a:r>
              <a:rPr lang="en-US" dirty="0" smtClean="0"/>
              <a:t>[I] Ideas (interesting, original, sensible, quantity)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Point out issues and </a:t>
            </a:r>
            <a:r>
              <a:rPr lang="en-US" u="sng" dirty="0" smtClean="0"/>
              <a:t>suggest fixes</a:t>
            </a:r>
            <a:r>
              <a:rPr lang="en-US" dirty="0" smtClean="0"/>
              <a:t> (where possible)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2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Outline Review Criteria</vt:lpstr>
    </vt:vector>
  </TitlesOfParts>
  <Company>University of Memphis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Criteria</dc:title>
  <dc:creator>Scott Fleming (sdflming)</dc:creator>
  <cp:lastModifiedBy>Scott Fleming (sdflming)</cp:lastModifiedBy>
  <cp:revision>6</cp:revision>
  <dcterms:created xsi:type="dcterms:W3CDTF">2016-11-02T17:38:32Z</dcterms:created>
  <dcterms:modified xsi:type="dcterms:W3CDTF">2016-11-02T19:14:03Z</dcterms:modified>
</cp:coreProperties>
</file>