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4" r:id="rId2"/>
    <p:sldId id="259" r:id="rId3"/>
    <p:sldId id="256" r:id="rId4"/>
    <p:sldId id="257" r:id="rId5"/>
    <p:sldId id="263" r:id="rId6"/>
    <p:sldId id="265" r:id="rId7"/>
    <p:sldId id="260" r:id="rId8"/>
    <p:sldId id="261" r:id="rId9"/>
    <p:sldId id="266" r:id="rId10"/>
    <p:sldId id="268" r:id="rId11"/>
    <p:sldId id="271" r:id="rId12"/>
    <p:sldId id="272" r:id="rId13"/>
    <p:sldId id="270" r:id="rId14"/>
    <p:sldId id="258" r:id="rId15"/>
    <p:sldId id="269" r:id="rId16"/>
    <p:sldId id="273" r:id="rId17"/>
    <p:sldId id="274"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4"/>
    <p:restoredTop sz="96966"/>
  </p:normalViewPr>
  <p:slideViewPr>
    <p:cSldViewPr snapToGrid="0" snapToObjects="1">
      <p:cViewPr varScale="1">
        <p:scale>
          <a:sx n="136" d="100"/>
          <a:sy n="136" d="100"/>
        </p:scale>
        <p:origin x="240" y="8"/>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250542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128059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12</a:t>
            </a:fld>
            <a:endParaRPr lang="en-US"/>
          </a:p>
        </p:txBody>
      </p:sp>
    </p:spTree>
    <p:extLst>
      <p:ext uri="{BB962C8B-B14F-4D97-AF65-F5344CB8AC3E}">
        <p14:creationId xmlns:p14="http://schemas.microsoft.com/office/powerpoint/2010/main" val="204251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13</a:t>
            </a:fld>
            <a:endParaRPr lang="en-US"/>
          </a:p>
        </p:txBody>
      </p:sp>
    </p:spTree>
    <p:extLst>
      <p:ext uri="{BB962C8B-B14F-4D97-AF65-F5344CB8AC3E}">
        <p14:creationId xmlns:p14="http://schemas.microsoft.com/office/powerpoint/2010/main" val="390389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14</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15</a:t>
            </a:fld>
            <a:endParaRPr lang="en-US"/>
          </a:p>
        </p:txBody>
      </p:sp>
    </p:spTree>
    <p:extLst>
      <p:ext uri="{BB962C8B-B14F-4D97-AF65-F5344CB8AC3E}">
        <p14:creationId xmlns:p14="http://schemas.microsoft.com/office/powerpoint/2010/main" val="1781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16</a:t>
            </a:fld>
            <a:endParaRPr lang="en-US"/>
          </a:p>
        </p:txBody>
      </p:sp>
    </p:spTree>
    <p:extLst>
      <p:ext uri="{BB962C8B-B14F-4D97-AF65-F5344CB8AC3E}">
        <p14:creationId xmlns:p14="http://schemas.microsoft.com/office/powerpoint/2010/main" val="267901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17</a:t>
            </a:fld>
            <a:endParaRPr lang="en-US"/>
          </a:p>
        </p:txBody>
      </p:sp>
    </p:spTree>
    <p:extLst>
      <p:ext uri="{BB962C8B-B14F-4D97-AF65-F5344CB8AC3E}">
        <p14:creationId xmlns:p14="http://schemas.microsoft.com/office/powerpoint/2010/main" val="395002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18</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40977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8/26/24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8/26/24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8/26/24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8/26/24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8/26/24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8/26/24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8/26/24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8/26/24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885814" y="3251283"/>
            <a:ext cx="5903091" cy="830997"/>
          </a:xfrm>
          <a:prstGeom prst="rect">
            <a:avLst/>
          </a:prstGeom>
          <a:noFill/>
        </p:spPr>
        <p:txBody>
          <a:bodyPr wrap="none" rtlCol="0" anchor="ctr">
            <a:spAutoFit/>
          </a:bodyPr>
          <a:lstStyle/>
          <a:p>
            <a:pPr algn="r"/>
            <a:r>
              <a:rPr lang="en-US" sz="4800" dirty="0">
                <a:latin typeface="Impact" panose="020B0806030902050204" pitchFamily="34" charset="0"/>
              </a:rPr>
              <a:t>COMP 7012   |   Fall 2024</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22" y="4724809"/>
            <a:ext cx="7045583"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Md </a:t>
            </a:r>
            <a:r>
              <a:rPr lang="en-US" sz="4800" dirty="0" err="1">
                <a:latin typeface="Impact" panose="020B0806030902050204" pitchFamily="34" charset="0"/>
              </a:rPr>
              <a:t>Muminul</a:t>
            </a:r>
            <a:r>
              <a:rPr lang="en-US" sz="4800" dirty="0">
                <a:latin typeface="Impact" panose="020B0806030902050204" pitchFamily="34" charset="0"/>
              </a:rPr>
              <a:t> Hossain, TA</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217668" y="1982454"/>
            <a:ext cx="5756704" cy="2893100"/>
          </a:xfrm>
          <a:prstGeom prst="rect">
            <a:avLst/>
          </a:prstGeom>
          <a:noFill/>
        </p:spPr>
        <p:txBody>
          <a:bodyPr wrap="none" rtlCol="0" anchor="ctr">
            <a:spAutoFit/>
          </a:bodyPr>
          <a:lstStyle/>
          <a:p>
            <a:pPr algn="ctr"/>
            <a:r>
              <a:rPr lang="en-US" sz="6600" dirty="0">
                <a:latin typeface="Impact" panose="020B0806030902050204" pitchFamily="34" charset="0"/>
              </a:rPr>
              <a:t>A Few Words of</a:t>
            </a:r>
          </a:p>
          <a:p>
            <a:pPr algn="ctr"/>
            <a:r>
              <a:rPr lang="en-US" sz="11600" dirty="0">
                <a:latin typeface="Impact" panose="020B0806030902050204" pitchFamily="34" charset="0"/>
              </a:rPr>
              <a:t>Caution...</a:t>
            </a:r>
          </a:p>
        </p:txBody>
      </p:sp>
    </p:spTree>
    <p:extLst>
      <p:ext uri="{BB962C8B-B14F-4D97-AF65-F5344CB8AC3E}">
        <p14:creationId xmlns:p14="http://schemas.microsoft.com/office/powerpoint/2010/main" val="296789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911769" y="2105566"/>
            <a:ext cx="4368504" cy="2646878"/>
          </a:xfrm>
          <a:prstGeom prst="rect">
            <a:avLst/>
          </a:prstGeom>
          <a:noFill/>
        </p:spPr>
        <p:txBody>
          <a:bodyPr wrap="none" rtlCol="0" anchor="ctr">
            <a:spAutoFit/>
          </a:bodyPr>
          <a:lstStyle/>
          <a:p>
            <a:pPr algn="ctr"/>
            <a:r>
              <a:rPr lang="en-US" sz="6600" dirty="0">
                <a:latin typeface="Impact" panose="020B0806030902050204" pitchFamily="34" charset="0"/>
              </a:rPr>
              <a:t>Get Here</a:t>
            </a:r>
          </a:p>
          <a:p>
            <a:pPr algn="ctr"/>
            <a:r>
              <a:rPr lang="en-US" sz="10000" dirty="0">
                <a:latin typeface="Impact" panose="020B0806030902050204" pitchFamily="34" charset="0"/>
              </a:rPr>
              <a:t>On Time</a:t>
            </a:r>
          </a:p>
        </p:txBody>
      </p:sp>
    </p:spTree>
    <p:extLst>
      <p:ext uri="{BB962C8B-B14F-4D97-AF65-F5344CB8AC3E}">
        <p14:creationId xmlns:p14="http://schemas.microsoft.com/office/powerpoint/2010/main" val="114582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514" y="1828567"/>
            <a:ext cx="6061018" cy="3200876"/>
          </a:xfrm>
          <a:prstGeom prst="rect">
            <a:avLst/>
          </a:prstGeom>
          <a:noFill/>
        </p:spPr>
        <p:txBody>
          <a:bodyPr wrap="none" rtlCol="0" anchor="ctr">
            <a:spAutoFit/>
          </a:bodyPr>
          <a:lstStyle/>
          <a:p>
            <a:pPr algn="ctr"/>
            <a:r>
              <a:rPr lang="en-US" sz="6600" dirty="0">
                <a:latin typeface="Impact" panose="020B0806030902050204" pitchFamily="34" charset="0"/>
              </a:rPr>
              <a:t>When I’m Talking</a:t>
            </a:r>
          </a:p>
          <a:p>
            <a:pPr algn="ctr"/>
            <a:r>
              <a:rPr lang="en-US" sz="13600" dirty="0">
                <a:latin typeface="Impact" panose="020B0806030902050204" pitchFamily="34" charset="0"/>
              </a:rPr>
              <a:t>Shut Up</a:t>
            </a:r>
          </a:p>
        </p:txBody>
      </p:sp>
    </p:spTree>
    <p:extLst>
      <p:ext uri="{BB962C8B-B14F-4D97-AF65-F5344CB8AC3E}">
        <p14:creationId xmlns:p14="http://schemas.microsoft.com/office/powerpoint/2010/main" val="17688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894140" y="982182"/>
            <a:ext cx="4403770" cy="4893647"/>
          </a:xfrm>
          <a:prstGeom prst="rect">
            <a:avLst/>
          </a:prstGeom>
          <a:noFill/>
        </p:spPr>
        <p:txBody>
          <a:bodyPr wrap="none" rtlCol="0" anchor="ctr">
            <a:spAutoFit/>
          </a:bodyPr>
          <a:lstStyle/>
          <a:p>
            <a:pPr algn="ctr"/>
            <a:r>
              <a:rPr lang="en-US" sz="8800" dirty="0">
                <a:latin typeface="Impact" panose="020B0806030902050204" pitchFamily="34" charset="0"/>
              </a:rPr>
              <a:t>Cheaters</a:t>
            </a:r>
          </a:p>
          <a:p>
            <a:pPr algn="ctr"/>
            <a:r>
              <a:rPr lang="en-US" sz="13600" dirty="0">
                <a:latin typeface="Impact" panose="020B0806030902050204" pitchFamily="34" charset="0"/>
              </a:rPr>
              <a:t>Never</a:t>
            </a:r>
          </a:p>
          <a:p>
            <a:pPr algn="ctr"/>
            <a:r>
              <a:rPr lang="en-US" sz="8800" dirty="0">
                <a:latin typeface="Impact" panose="020B0806030902050204" pitchFamily="34" charset="0"/>
              </a:rPr>
              <a:t>Prosper</a:t>
            </a:r>
          </a:p>
        </p:txBody>
      </p:sp>
    </p:spTree>
    <p:extLst>
      <p:ext uri="{BB962C8B-B14F-4D97-AF65-F5344CB8AC3E}">
        <p14:creationId xmlns:p14="http://schemas.microsoft.com/office/powerpoint/2010/main" val="17691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54469" y="2044008"/>
            <a:ext cx="6083076" cy="2769989"/>
          </a:xfrm>
          <a:prstGeom prst="rect">
            <a:avLst/>
          </a:prstGeom>
          <a:noFill/>
        </p:spPr>
        <p:txBody>
          <a:bodyPr wrap="none" rtlCol="0" anchor="ctr">
            <a:spAutoFit/>
          </a:bodyPr>
          <a:lstStyle/>
          <a:p>
            <a:pPr algn="ctr"/>
            <a:r>
              <a:rPr lang="en-US" sz="6600" dirty="0">
                <a:latin typeface="Impact" panose="020B0806030902050204" pitchFamily="34" charset="0"/>
              </a:rPr>
              <a:t>Broken Code is</a:t>
            </a:r>
          </a:p>
          <a:p>
            <a:pPr algn="ctr"/>
            <a:r>
              <a:rPr lang="en-US" sz="10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767499" y="1597734"/>
            <a:ext cx="4657044" cy="3662541"/>
          </a:xfrm>
          <a:prstGeom prst="rect">
            <a:avLst/>
          </a:prstGeom>
          <a:noFill/>
        </p:spPr>
        <p:txBody>
          <a:bodyPr wrap="none" rtlCol="0" anchor="ctr">
            <a:spAutoFit/>
          </a:bodyPr>
          <a:lstStyle/>
          <a:p>
            <a:pPr algn="ctr"/>
            <a:r>
              <a:rPr lang="en-US" sz="6600" dirty="0">
                <a:latin typeface="Impact" panose="020B0806030902050204" pitchFamily="34" charset="0"/>
              </a:rPr>
              <a:t>Read the</a:t>
            </a:r>
          </a:p>
          <a:p>
            <a:pPr algn="ctr"/>
            <a:r>
              <a:rPr lang="en-US" sz="10000" dirty="0">
                <a:latin typeface="Impact" panose="020B0806030902050204" pitchFamily="34" charset="0"/>
              </a:rPr>
              <a:t>@#$%&amp;!</a:t>
            </a:r>
          </a:p>
          <a:p>
            <a:pPr algn="ctr"/>
            <a:r>
              <a:rPr lang="en-US" sz="6600" dirty="0">
                <a:latin typeface="Impact" panose="020B0806030902050204" pitchFamily="34" charset="0"/>
              </a:rPr>
              <a:t>Instructions</a:t>
            </a:r>
          </a:p>
        </p:txBody>
      </p:sp>
    </p:spTree>
    <p:extLst>
      <p:ext uri="{BB962C8B-B14F-4D97-AF65-F5344CB8AC3E}">
        <p14:creationId xmlns:p14="http://schemas.microsoft.com/office/powerpoint/2010/main" val="16868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53211" y="1828566"/>
            <a:ext cx="3685624" cy="3200876"/>
          </a:xfrm>
          <a:prstGeom prst="rect">
            <a:avLst/>
          </a:prstGeom>
          <a:noFill/>
        </p:spPr>
        <p:txBody>
          <a:bodyPr wrap="none" rtlCol="0" anchor="ctr">
            <a:spAutoFit/>
          </a:bodyPr>
          <a:lstStyle/>
          <a:p>
            <a:pPr algn="ctr"/>
            <a:r>
              <a:rPr lang="en-US" sz="13600" dirty="0">
                <a:latin typeface="Impact" panose="020B0806030902050204" pitchFamily="34" charset="0"/>
              </a:rPr>
              <a:t>Ask</a:t>
            </a:r>
          </a:p>
          <a:p>
            <a:pPr algn="ctr"/>
            <a:r>
              <a:rPr lang="en-US" sz="6600" dirty="0">
                <a:latin typeface="Impact" panose="020B0806030902050204" pitchFamily="34" charset="0"/>
              </a:rPr>
              <a:t>Questions</a:t>
            </a:r>
          </a:p>
        </p:txBody>
      </p:sp>
    </p:spTree>
    <p:extLst>
      <p:ext uri="{BB962C8B-B14F-4D97-AF65-F5344CB8AC3E}">
        <p14:creationId xmlns:p14="http://schemas.microsoft.com/office/powerpoint/2010/main" val="264542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29166" y="1982454"/>
            <a:ext cx="7733719" cy="2893100"/>
          </a:xfrm>
          <a:prstGeom prst="rect">
            <a:avLst/>
          </a:prstGeom>
          <a:noFill/>
        </p:spPr>
        <p:txBody>
          <a:bodyPr wrap="none" rtlCol="0" anchor="ctr">
            <a:spAutoFit/>
          </a:bodyPr>
          <a:lstStyle/>
          <a:p>
            <a:pPr algn="ctr"/>
            <a:r>
              <a:rPr lang="en-US" sz="6600" dirty="0">
                <a:latin typeface="Impact" panose="020B0806030902050204" pitchFamily="34" charset="0"/>
              </a:rPr>
              <a:t>Work Hard &amp;</a:t>
            </a:r>
          </a:p>
          <a:p>
            <a:pPr algn="ctr"/>
            <a:r>
              <a:rPr lang="en-US" sz="11600" dirty="0">
                <a:latin typeface="Impact" panose="020B0806030902050204" pitchFamily="34" charset="0"/>
              </a:rPr>
              <a:t>Do Your Best</a:t>
            </a:r>
          </a:p>
        </p:txBody>
      </p:sp>
    </p:spTree>
    <p:extLst>
      <p:ext uri="{BB962C8B-B14F-4D97-AF65-F5344CB8AC3E}">
        <p14:creationId xmlns:p14="http://schemas.microsoft.com/office/powerpoint/2010/main" val="161218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03667" y="1474623"/>
            <a:ext cx="3784690" cy="3908762"/>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116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08730" y="1320732"/>
            <a:ext cx="4174541" cy="4216539"/>
          </a:xfrm>
          <a:prstGeom prst="rect">
            <a:avLst/>
          </a:prstGeom>
          <a:noFill/>
        </p:spPr>
        <p:txBody>
          <a:bodyPr wrap="none" rtlCol="0" anchor="ctr">
            <a:spAutoFit/>
          </a:bodyPr>
          <a:lstStyle/>
          <a:p>
            <a:pPr algn="ctr"/>
            <a:r>
              <a:rPr lang="en-US" sz="6600" dirty="0">
                <a:latin typeface="Impact" panose="020B0806030902050204" pitchFamily="34" charset="0"/>
              </a:rPr>
              <a:t>Knowledge</a:t>
            </a:r>
          </a:p>
          <a:p>
            <a:pPr algn="ctr"/>
            <a:r>
              <a:rPr lang="en-US" sz="6600" dirty="0">
                <a:latin typeface="Impact" panose="020B0806030902050204" pitchFamily="34" charset="0"/>
              </a:rPr>
              <a:t>+</a:t>
            </a:r>
          </a:p>
          <a:p>
            <a:pPr algn="ctr"/>
            <a:r>
              <a:rPr lang="en-US" sz="136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019141" y="2044008"/>
            <a:ext cx="10153741" cy="2769989"/>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10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36146" y="705181"/>
            <a:ext cx="6519734" cy="5447645"/>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10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10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97856" y="2044009"/>
            <a:ext cx="7596310" cy="2769989"/>
          </a:xfrm>
          <a:prstGeom prst="rect">
            <a:avLst/>
          </a:prstGeom>
          <a:noFill/>
        </p:spPr>
        <p:txBody>
          <a:bodyPr wrap="none" rtlCol="0" anchor="ctr">
            <a:spAutoFit/>
          </a:bodyPr>
          <a:lstStyle/>
          <a:p>
            <a:pPr algn="ctr"/>
            <a:r>
              <a:rPr lang="en-US" sz="10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620011" y="1213013"/>
            <a:ext cx="4951997" cy="4431983"/>
          </a:xfrm>
          <a:prstGeom prst="rect">
            <a:avLst/>
          </a:prstGeom>
          <a:noFill/>
        </p:spPr>
        <p:txBody>
          <a:bodyPr wrap="none" rtlCol="0" anchor="ctr">
            <a:spAutoFit/>
          </a:bodyPr>
          <a:lstStyle/>
          <a:p>
            <a:pPr algn="ctr"/>
            <a:r>
              <a:rPr lang="en-US" sz="10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10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320735"/>
            <a:ext cx="5344733" cy="4216539"/>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136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7661</TotalTime>
  <Words>1579</Words>
  <Application>Microsoft Macintosh PowerPoint</Application>
  <PresentationFormat>Widescreen</PresentationFormat>
  <Paragraphs>190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88</cp:revision>
  <dcterms:created xsi:type="dcterms:W3CDTF">2020-01-13T17:24:16Z</dcterms:created>
  <dcterms:modified xsi:type="dcterms:W3CDTF">2024-08-27T21:28:54Z</dcterms:modified>
</cp:coreProperties>
</file>