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61" r:id="rId9"/>
    <p:sldId id="258"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7"/>
    <p:restoredTop sz="71197"/>
  </p:normalViewPr>
  <p:slideViewPr>
    <p:cSldViewPr snapToGrid="0" snapToObjects="1">
      <p:cViewPr varScale="1">
        <p:scale>
          <a:sx n="86" d="100"/>
          <a:sy n="86" d="100"/>
        </p:scale>
        <p:origin x="2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39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5067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871901" y="3251283"/>
            <a:ext cx="5917004" cy="830997"/>
          </a:xfrm>
          <a:prstGeom prst="rect">
            <a:avLst/>
          </a:prstGeom>
          <a:noFill/>
        </p:spPr>
        <p:txBody>
          <a:bodyPr wrap="none" rtlCol="0" anchor="ctr">
            <a:spAutoFit/>
          </a:bodyPr>
          <a:lstStyle/>
          <a:p>
            <a:pPr algn="r"/>
            <a:r>
              <a:rPr lang="en-US" sz="4800" dirty="0">
                <a:latin typeface="Impact" panose="020B0806030902050204" pitchFamily="34" charset="0"/>
              </a:rPr>
              <a:t>COMP 7012   |   Fall 2022</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87" y="4724809"/>
            <a:ext cx="7045518" cy="1569660"/>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TA To Be Announced</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354970" y="2197896"/>
            <a:ext cx="9482083" cy="2462213"/>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1770</TotalTime>
  <Words>1542</Words>
  <Application>Microsoft Macintosh PowerPoint</Application>
  <PresentationFormat>Widescreen</PresentationFormat>
  <Paragraphs>168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77</cp:revision>
  <dcterms:created xsi:type="dcterms:W3CDTF">2020-01-13T17:24:16Z</dcterms:created>
  <dcterms:modified xsi:type="dcterms:W3CDTF">2022-08-20T23:28:09Z</dcterms:modified>
</cp:coreProperties>
</file>