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64" r:id="rId2"/>
    <p:sldId id="259" r:id="rId3"/>
    <p:sldId id="256" r:id="rId4"/>
    <p:sldId id="257" r:id="rId5"/>
    <p:sldId id="263" r:id="rId6"/>
    <p:sldId id="265" r:id="rId7"/>
    <p:sldId id="260" r:id="rId8"/>
    <p:sldId id="258" r:id="rId9"/>
    <p:sldId id="261"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37"/>
    <p:restoredTop sz="71228"/>
  </p:normalViewPr>
  <p:slideViewPr>
    <p:cSldViewPr snapToGrid="0" snapToObjects="1">
      <p:cViewPr varScale="1">
        <p:scale>
          <a:sx n="95" d="100"/>
          <a:sy n="95" d="100"/>
        </p:scale>
        <p:origin x="1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the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grading emphasizes performance and not just products.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quickly,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409773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that I will introduce in due time.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instructor help.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timed skills assignments that you must pass in order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presented coding problems to solve, a common strategy among students is to mindlessly copy/paste code that they do not understand and cannot make work to solve the problem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 lot of time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139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1681651" y="413541"/>
            <a:ext cx="10107254" cy="2800767"/>
          </a:xfrm>
          <a:prstGeom prst="rect">
            <a:avLst/>
          </a:prstGeom>
          <a:noFill/>
        </p:spPr>
        <p:txBody>
          <a:bodyPr wrap="none" rtlCol="0" anchor="ctr">
            <a:spAutoFit/>
          </a:bodyPr>
          <a:lstStyle/>
          <a:p>
            <a:pPr algn="r"/>
            <a:r>
              <a:rPr lang="en-US" sz="8800" dirty="0">
                <a:latin typeface="Impact" panose="020B0806030902050204" pitchFamily="34" charset="0"/>
              </a:rPr>
              <a:t>Foundations of</a:t>
            </a:r>
            <a:br>
              <a:rPr lang="en-US" sz="88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3864748" y="3142387"/>
            <a:ext cx="7924157" cy="830997"/>
          </a:xfrm>
          <a:prstGeom prst="rect">
            <a:avLst/>
          </a:prstGeom>
          <a:noFill/>
        </p:spPr>
        <p:txBody>
          <a:bodyPr wrap="none" rtlCol="0" anchor="ctr">
            <a:spAutoFit/>
          </a:bodyPr>
          <a:lstStyle/>
          <a:p>
            <a:pPr algn="r"/>
            <a:r>
              <a:rPr lang="en-US" sz="4800" dirty="0">
                <a:latin typeface="Impact" panose="020B0806030902050204" pitchFamily="34" charset="0"/>
              </a:rPr>
              <a:t>COMP/EECE 7012   |   Spring 2021</a:t>
            </a:r>
          </a:p>
        </p:txBody>
      </p:sp>
      <p:sp>
        <p:nvSpPr>
          <p:cNvPr id="5" name="TextBox 4">
            <a:extLst>
              <a:ext uri="{FF2B5EF4-FFF2-40B4-BE49-F238E27FC236}">
                <a16:creationId xmlns:a16="http://schemas.microsoft.com/office/drawing/2014/main" id="{F4A90BA9-1B03-FF49-A5B0-5943EABBD565}"/>
              </a:ext>
            </a:extLst>
          </p:cNvPr>
          <p:cNvSpPr txBox="1"/>
          <p:nvPr/>
        </p:nvSpPr>
        <p:spPr>
          <a:xfrm>
            <a:off x="1171896" y="4280527"/>
            <a:ext cx="10617009" cy="2308324"/>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a:p>
            <a:pPr algn="r"/>
            <a:r>
              <a:rPr lang="en-US" sz="4800" dirty="0">
                <a:latin typeface="Impact" panose="020B0806030902050204" pitchFamily="34" charset="0"/>
              </a:rPr>
              <a:t>	Jamal Hayat Mosakheil, TA</a:t>
            </a:r>
          </a:p>
          <a:p>
            <a:pPr algn="r"/>
            <a:r>
              <a:rPr lang="en-US" sz="4800" dirty="0">
                <a:latin typeface="Impact" panose="020B0806030902050204" pitchFamily="34" charset="0"/>
              </a:rPr>
              <a:t>Katie Bridson &amp; Jeff Atkinson, Consultants</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690067"/>
            <a:ext cx="5344733" cy="3477875"/>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88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14729" y="1690067"/>
            <a:ext cx="3762568" cy="3477875"/>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88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31" y="1351509"/>
            <a:ext cx="5347939" cy="4154984"/>
          </a:xfrm>
          <a:prstGeom prst="rect">
            <a:avLst/>
          </a:prstGeom>
          <a:noFill/>
        </p:spPr>
        <p:txBody>
          <a:bodyPr wrap="none" rtlCol="0" anchor="ctr">
            <a:spAutoFit/>
          </a:bodyPr>
          <a:lstStyle/>
          <a:p>
            <a:pPr algn="ctr"/>
            <a:r>
              <a:rPr lang="en-US" sz="8800" dirty="0">
                <a:latin typeface="Impact" panose="020B0806030902050204" pitchFamily="34" charset="0"/>
              </a:rPr>
              <a:t>Knowledge</a:t>
            </a:r>
          </a:p>
          <a:p>
            <a:pPr algn="ctr"/>
            <a:r>
              <a:rPr lang="en-US" sz="8800" dirty="0">
                <a:latin typeface="Impact" panose="020B0806030902050204" pitchFamily="34" charset="0"/>
              </a:rPr>
              <a:t>+</a:t>
            </a:r>
          </a:p>
          <a:p>
            <a:pPr algn="ctr"/>
            <a:r>
              <a:rPr lang="en-US" sz="88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942468" y="2028619"/>
            <a:ext cx="8307082" cy="2800767"/>
          </a:xfrm>
          <a:prstGeom prst="rect">
            <a:avLst/>
          </a:prstGeom>
          <a:noFill/>
        </p:spPr>
        <p:txBody>
          <a:bodyPr wrap="none" rtlCol="0" anchor="ctr">
            <a:spAutoFit/>
          </a:bodyPr>
          <a:lstStyle/>
          <a:p>
            <a:pPr algn="ctr"/>
            <a:r>
              <a:rPr lang="en-US" sz="8800" dirty="0">
                <a:latin typeface="Impact" panose="020B0806030902050204" pitchFamily="34" charset="0"/>
              </a:rPr>
              <a:t>Ruby on Rails</a:t>
            </a:r>
          </a:p>
          <a:p>
            <a:pPr algn="ctr"/>
            <a:r>
              <a:rPr lang="en-US" sz="8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2043" y="1012957"/>
            <a:ext cx="5347939" cy="4832092"/>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8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8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983845" y="2197897"/>
            <a:ext cx="6224332" cy="2462213"/>
          </a:xfrm>
          <a:prstGeom prst="rect">
            <a:avLst/>
          </a:prstGeom>
          <a:noFill/>
        </p:spPr>
        <p:txBody>
          <a:bodyPr wrap="none" rtlCol="0" anchor="ctr">
            <a:spAutoFit/>
          </a:bodyPr>
          <a:lstStyle/>
          <a:p>
            <a:pPr algn="ctr"/>
            <a:r>
              <a:rPr lang="en-US" sz="8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369" y="1520788"/>
            <a:ext cx="6061275" cy="3816429"/>
          </a:xfrm>
          <a:prstGeom prst="rect">
            <a:avLst/>
          </a:prstGeom>
          <a:noFill/>
        </p:spPr>
        <p:txBody>
          <a:bodyPr wrap="none" rtlCol="0" anchor="ctr">
            <a:spAutoFit/>
          </a:bodyPr>
          <a:lstStyle/>
          <a:p>
            <a:pPr algn="ctr"/>
            <a:r>
              <a:rPr lang="en-US" sz="8800" dirty="0">
                <a:latin typeface="Impact" panose="020B0806030902050204" pitchFamily="34" charset="0"/>
              </a:rPr>
              <a:t>Broken Code</a:t>
            </a:r>
          </a:p>
          <a:p>
            <a:pPr algn="ctr"/>
            <a:r>
              <a:rPr lang="en-US" sz="6600" dirty="0">
                <a:latin typeface="Impact" panose="020B0806030902050204" pitchFamily="34" charset="0"/>
              </a:rPr>
              <a:t>is</a:t>
            </a:r>
          </a:p>
          <a:p>
            <a:pPr algn="ctr"/>
            <a:r>
              <a:rPr lang="en-US" sz="8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60837" y="1520789"/>
            <a:ext cx="4070345" cy="3816429"/>
          </a:xfrm>
          <a:prstGeom prst="rect">
            <a:avLst/>
          </a:prstGeom>
          <a:noFill/>
        </p:spPr>
        <p:txBody>
          <a:bodyPr wrap="none" rtlCol="0" anchor="ctr">
            <a:spAutoFit/>
          </a:bodyPr>
          <a:lstStyle/>
          <a:p>
            <a:pPr algn="ctr"/>
            <a:r>
              <a:rPr lang="en-US" sz="8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8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1557</Words>
  <Application>Microsoft Macintosh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70</cp:revision>
  <dcterms:created xsi:type="dcterms:W3CDTF">2020-01-13T17:24:16Z</dcterms:created>
  <dcterms:modified xsi:type="dcterms:W3CDTF">2021-01-20T15:43:45Z</dcterms:modified>
</cp:coreProperties>
</file>