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73" r:id="rId2"/>
    <p:sldId id="316" r:id="rId3"/>
    <p:sldId id="326" r:id="rId4"/>
    <p:sldId id="317" r:id="rId5"/>
    <p:sldId id="276" r:id="rId6"/>
    <p:sldId id="318" r:id="rId7"/>
    <p:sldId id="334" r:id="rId8"/>
    <p:sldId id="336" r:id="rId9"/>
    <p:sldId id="277" r:id="rId10"/>
    <p:sldId id="278" r:id="rId11"/>
    <p:sldId id="279" r:id="rId12"/>
    <p:sldId id="280" r:id="rId13"/>
    <p:sldId id="323" r:id="rId14"/>
    <p:sldId id="281" r:id="rId15"/>
    <p:sldId id="300" r:id="rId16"/>
    <p:sldId id="335" r:id="rId17"/>
    <p:sldId id="319" r:id="rId18"/>
    <p:sldId id="324" r:id="rId19"/>
    <p:sldId id="328" r:id="rId20"/>
    <p:sldId id="325" r:id="rId21"/>
    <p:sldId id="329" r:id="rId22"/>
    <p:sldId id="330" r:id="rId23"/>
    <p:sldId id="337" r:id="rId24"/>
    <p:sldId id="332" r:id="rId25"/>
    <p:sldId id="532" r:id="rId26"/>
    <p:sldId id="531" r:id="rId27"/>
    <p:sldId id="331" r:id="rId28"/>
    <p:sldId id="333" r:id="rId29"/>
    <p:sldId id="33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/>
    <p:restoredTop sz="94702"/>
  </p:normalViewPr>
  <p:slideViewPr>
    <p:cSldViewPr snapToGrid="0" snapToObjects="1">
      <p:cViewPr varScale="1">
        <p:scale>
          <a:sx n="98" d="100"/>
          <a:sy n="98" d="100"/>
        </p:scale>
        <p:origin x="16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1/28/20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/refman/5.5/en/sql-syntax-data-manipul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5/en/pattern-matching.html" TargetMode="External"/><Relationship Id="rId2" Type="http://schemas.openxmlformats.org/officeDocument/2006/relationships/hyperlink" Target="http://dev.mysql.com/doc/refman/5.5/en/selec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altLang="en-US" sz="1200" dirty="0">
                <a:solidFill>
                  <a:srgbClr val="404040"/>
                </a:solidFill>
              </a:rPr>
              <a:t>/wiki/</a:t>
            </a:r>
            <a:r>
              <a:rPr lang="en-US" altLang="en-US" sz="1200" dirty="0" err="1">
                <a:solidFill>
                  <a:srgbClr val="404040"/>
                </a:solidFill>
              </a:rPr>
              <a:t>File:Relational_model_concepts.png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tables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migrations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model classes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0418"/>
              </p:ext>
            </p:extLst>
          </p:nvPr>
        </p:nvGraphicFramePr>
        <p:xfrm>
          <a:off x="1373188" y="538651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92455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http://dev.mysql.com/doc/refman/5.5/en/sql-syntax-data-manipulation.html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3657608"/>
            <a:ext cx="8686800" cy="24601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ASC</a:t>
            </a:r>
            <a:endParaRPr lang="en-US" altLang="en-US" sz="2000" b="1" dirty="0">
              <a:solidFill>
                <a:srgbClr val="00FFFF"/>
              </a:solidFill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For complete MySQL documentation, see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http://dev.mysql.com/doc/refman/5.5/en/select.html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http://dev.mysql.com/doc/refman/5.5/en/pattern-matching.html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17676"/>
              </p:ext>
            </p:extLst>
          </p:nvPr>
        </p:nvGraphicFramePr>
        <p:xfrm>
          <a:off x="1520825" y="207645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1614496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UML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361362" cy="2886075"/>
            <a:chOff x="362648" y="2758019"/>
            <a:chExt cx="8361071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636320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669684"/>
            <a:ext cx="5765800" cy="436771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9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686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87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689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689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68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7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761D-9FD6-AE47-8D58-41E824D9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2194719"/>
            <a:ext cx="8431481" cy="2468562"/>
          </a:xfrm>
        </p:spPr>
        <p:txBody>
          <a:bodyPr/>
          <a:lstStyle/>
          <a:p>
            <a:r>
              <a:rPr lang="en-US" sz="6000" dirty="0">
                <a:latin typeface="Impact" panose="020B0806030902050204" pitchFamily="34" charset="0"/>
              </a:rPr>
              <a:t>Lots More</a:t>
            </a:r>
            <a:br>
              <a:rPr lang="en-US" sz="6000" dirty="0">
                <a:latin typeface="Impact" panose="020B0806030902050204" pitchFamily="34" charset="0"/>
              </a:rPr>
            </a:br>
            <a:r>
              <a:rPr lang="en-US" sz="3600" dirty="0">
                <a:latin typeface="Impact" panose="020B0806030902050204" pitchFamily="34" charset="0"/>
              </a:rPr>
              <a:t>in the</a:t>
            </a:r>
            <a:br>
              <a:rPr lang="en-US" sz="3600" dirty="0">
                <a:latin typeface="Impact" panose="020B0806030902050204" pitchFamily="34" charset="0"/>
              </a:rPr>
            </a:br>
            <a:r>
              <a:rPr lang="en-US" sz="6000" dirty="0">
                <a:latin typeface="Impact" panose="020B0806030902050204" pitchFamily="34" charset="0"/>
              </a:rPr>
              <a:t>Demos &amp; Deets!</a:t>
            </a:r>
            <a:endParaRPr lang="en-US" sz="6000" dirty="0">
              <a:solidFill>
                <a:srgbClr val="00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16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Rails Model Components</a:t>
            </a:r>
          </a:p>
          <a:p>
            <a:r>
              <a:rPr lang="en-US" dirty="0"/>
              <a:t>DBs and DBMSs</a:t>
            </a:r>
          </a:p>
          <a:p>
            <a:r>
              <a:rPr lang="en-US" dirty="0"/>
              <a:t>Rails DB Migrations</a:t>
            </a:r>
          </a:p>
          <a:p>
            <a:r>
              <a:rPr lang="en-US" dirty="0"/>
              <a:t>Rails ORM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98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Diagram (table + columns)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DB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 Diagram (rows)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DB </a:t>
            </a:r>
          </a:p>
          <a:p>
            <a:pPr eaLnBrk="1" hangingPunct="1"/>
            <a:r>
              <a:rPr lang="en-US" altLang="en-US" sz="2800" dirty="0"/>
              <a:t>		E.g.: MySQL, Postgres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9255"/>
          <a:stretch>
            <a:fillRect/>
          </a:stretch>
        </p:blipFill>
        <p:spPr bwMode="auto">
          <a:xfrm>
            <a:off x="0" y="3803650"/>
            <a:ext cx="9144000" cy="305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 rot="-5400000">
            <a:off x="8224045" y="2875756"/>
            <a:ext cx="1579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http://flic.kr/p/ar4nLn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set 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3394553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  <a:p>
            <a:r>
              <a:rPr lang="en-US" dirty="0"/>
              <a:t>Rails Model Programming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Data independence</a:t>
            </a:r>
            <a:r>
              <a:rPr lang="en-US" altLang="en-US" dirty="0">
                <a:ea typeface="ＭＳ Ｐゴシック" charset="-128"/>
              </a:rPr>
              <a:t>: Applications need not be concerned with how data is stored or accessed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15755</TotalTime>
  <Words>1028</Words>
  <Application>Microsoft Macintosh PowerPoint</Application>
  <PresentationFormat>On-screen Show (4:3)</PresentationFormat>
  <Paragraphs>321</Paragraphs>
  <Slides>29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</vt:lpstr>
      <vt:lpstr>Impact</vt:lpstr>
      <vt:lpstr>Lucida Blackletter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Why use a DBMS?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Outline</vt:lpstr>
      <vt:lpstr>PowerPoint Presentation</vt:lpstr>
      <vt:lpstr>Lots More in the Demos &amp; Deets!</vt:lpstr>
      <vt:lpstr>Summary</vt:lpstr>
      <vt:lpstr>Appendix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340</cp:revision>
  <dcterms:created xsi:type="dcterms:W3CDTF">2011-01-26T19:04:03Z</dcterms:created>
  <dcterms:modified xsi:type="dcterms:W3CDTF">2020-01-28T21:24:38Z</dcterms:modified>
</cp:coreProperties>
</file>