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0"/>
  </p:notesMasterIdLst>
  <p:sldIdLst>
    <p:sldId id="273" r:id="rId2"/>
    <p:sldId id="316" r:id="rId3"/>
    <p:sldId id="328" r:id="rId4"/>
    <p:sldId id="342" r:id="rId5"/>
    <p:sldId id="354" r:id="rId6"/>
    <p:sldId id="343" r:id="rId7"/>
    <p:sldId id="351" r:id="rId8"/>
    <p:sldId id="341" r:id="rId9"/>
    <p:sldId id="346" r:id="rId10"/>
    <p:sldId id="352" r:id="rId11"/>
    <p:sldId id="349" r:id="rId12"/>
    <p:sldId id="353" r:id="rId13"/>
    <p:sldId id="350" r:id="rId14"/>
    <p:sldId id="344" r:id="rId15"/>
    <p:sldId id="332" r:id="rId16"/>
    <p:sldId id="330" r:id="rId17"/>
    <p:sldId id="331" r:id="rId18"/>
    <p:sldId id="347" r:id="rId19"/>
    <p:sldId id="348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5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00FF"/>
    <a:srgbClr val="FF0066"/>
    <a:srgbClr val="00FF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77"/>
    <p:restoredTop sz="96115"/>
  </p:normalViewPr>
  <p:slideViewPr>
    <p:cSldViewPr snapToGrid="0" snapToObjects="1">
      <p:cViewPr varScale="1">
        <p:scale>
          <a:sx n="88" d="100"/>
          <a:sy n="88" d="100"/>
        </p:scale>
        <p:origin x="20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21D8D-6F9C-0B45-95A2-DAF1CAEA2212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AEC6B3-2990-894D-A495-C94192A83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6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34131-3B6E-4F4D-8761-D6120601E735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0F77-A330-FF40-90AF-0ED97E25B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5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5B462-6284-3248-8330-AF142B8EEB0B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6290-E685-214D-ACB4-A32FD39BC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09453-CFA2-2243-AD7C-6271ABA3D496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AC337-09D9-2A40-8466-030F9CF55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2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66BBE-C84B-5345-998C-34940420CC14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BF51-1A91-D049-B2E6-D10A220E5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0B7CD-3236-6F48-BE92-60E1AD28AEFD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20EB-4FC4-AA49-9C1C-6788605E8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7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3100F-6EDB-3447-BC52-4A9C111B7189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121AE-9AFF-2F4E-90DE-B203A3C88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7F8E6-C17C-E44F-A31E-0F218E2029E5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A41DD-56EE-9946-93C9-E3E3FDEEF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7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D917D-EB19-0A4C-89EB-01F081E1E1D8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3AC3-222F-A048-A262-C3D2E35E2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0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5A001-748A-0446-AB7B-36F7FD092542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FDE63-1FB1-454E-834C-ECE720A50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9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FC5C5-2A67-3A42-B29F-55D72E4CE335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C9B7B-AADA-C34E-BB1A-EAC17B71B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9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D01FE-F68F-A246-842A-52857171002C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8A057-C6A9-3D4D-8EAD-AFFD5DC2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4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EEFFC1ED-FB0F-5F42-9DCD-A1B657CB3DB1}" type="datetimeFigureOut">
              <a:rPr lang="en-US" altLang="en-US"/>
              <a:pPr/>
              <a:t>2/12/18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7BD071B-7108-AD44-BD2E-7079212196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709613" y="5624513"/>
            <a:ext cx="429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FFFF00"/>
                </a:solidFill>
              </a:rPr>
              <a:t>MVC Controllers</a:t>
            </a:r>
          </a:p>
        </p:txBody>
      </p:sp>
      <p:pic>
        <p:nvPicPr>
          <p:cNvPr id="14338" name="Picture 1" descr="2488067607_f9bf63e411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2"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8150225" y="4281488"/>
            <a:ext cx="17351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https://flic.kr/p/4MRZPn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1560038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edit</a:t>
            </a:r>
            <a:r>
              <a:rPr lang="en-US" dirty="0"/>
              <a:t> Form</a:t>
            </a:r>
            <a:endParaRPr lang="en-US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159405"/>
            <a:ext cx="840105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9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50465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destroy</a:t>
            </a:r>
            <a:r>
              <a:rPr lang="en-US" dirty="0"/>
              <a:t> Link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17638"/>
            <a:ext cx="8401050" cy="5181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65FAA98-95E8-D444-932F-4EAD03C81C49}"/>
              </a:ext>
            </a:extLst>
          </p:cNvPr>
          <p:cNvSpPr/>
          <p:nvPr/>
        </p:nvSpPr>
        <p:spPr>
          <a:xfrm>
            <a:off x="6965870" y="3656541"/>
            <a:ext cx="958927" cy="1405719"/>
          </a:xfrm>
          <a:prstGeom prst="rect">
            <a:avLst/>
          </a:prstGeom>
          <a:solidFill>
            <a:schemeClr val="tx1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02866" y="3656541"/>
            <a:ext cx="976313" cy="1025526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173154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5763" y="2587096"/>
            <a:ext cx="5168370" cy="1375304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843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7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6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4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845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845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844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5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6" name="Cloud 55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945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2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99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7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5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9488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9489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947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7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Route “authors”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Model to retrieve all records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View to generate HTML (passes records to View)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62539" y="5606257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3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930107" y="5745163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81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806950" y="5033963"/>
            <a:ext cx="352425" cy="461963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7"/>
              <a:ext cx="341743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79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843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7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6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4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845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845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844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5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2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6" name="Cloud 55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945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2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99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7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5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9488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9489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947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7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Route “author”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Model to retrieve record with id in URL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 dirty="0">
                <a:solidFill>
                  <a:srgbClr val="FF00FF"/>
                </a:solidFill>
              </a:rPr>
              <a:t>Controller uses View to generate HTML (passes record to View)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34393" y="5583714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3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930107" y="5745163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81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806950" y="5033963"/>
            <a:ext cx="352425" cy="461963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7"/>
              <a:ext cx="341743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79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6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637" y="-14648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747963" y="3152775"/>
            <a:ext cx="3019425" cy="3522663"/>
            <a:chOff x="2746740" y="3152983"/>
            <a:chExt cx="3019857" cy="3523110"/>
          </a:xfrm>
        </p:grpSpPr>
        <p:grpSp>
          <p:nvGrpSpPr>
            <p:cNvPr id="15382" name="Group 7"/>
            <p:cNvGrpSpPr>
              <a:grpSpLocks/>
            </p:cNvGrpSpPr>
            <p:nvPr/>
          </p:nvGrpSpPr>
          <p:grpSpPr bwMode="auto">
            <a:xfrm>
              <a:off x="2746740" y="3152983"/>
              <a:ext cx="2163247" cy="2073296"/>
              <a:chOff x="2799144" y="2828405"/>
              <a:chExt cx="2163247" cy="2073296"/>
            </a:xfrm>
          </p:grpSpPr>
          <p:sp>
            <p:nvSpPr>
              <p:cNvPr id="15384" name="TextBox 2"/>
              <p:cNvSpPr txBox="1">
                <a:spLocks noChangeArrowheads="1"/>
              </p:cNvSpPr>
              <p:nvPr/>
            </p:nvSpPr>
            <p:spPr bwMode="auto">
              <a:xfrm>
                <a:off x="2799144" y="2828405"/>
                <a:ext cx="216324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en-US" sz="2800">
                    <a:solidFill>
                      <a:srgbClr val="FF00FF"/>
                    </a:solidFill>
                  </a:rPr>
                  <a:t>Today’s focus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3610472" y="3447609"/>
                <a:ext cx="468380" cy="1454334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headEnd type="none"/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ounded Rectangle 13"/>
            <p:cNvSpPr/>
            <p:nvPr/>
          </p:nvSpPr>
          <p:spPr>
            <a:xfrm>
              <a:off x="3424699" y="5421809"/>
              <a:ext cx="2341898" cy="1254284"/>
            </a:xfrm>
            <a:prstGeom prst="roundRect">
              <a:avLst/>
            </a:prstGeom>
            <a:ln w="76200" cmpd="sng">
              <a:solidFill>
                <a:srgbClr val="FF00FF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9467" y="1600200"/>
            <a:ext cx="5057246" cy="1012825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263" y="3436143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150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3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150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9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1536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7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4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151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2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1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1525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1526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152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24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5" name="Cloud 4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2529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8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2530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4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2561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2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9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2535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7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41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2550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2551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3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2544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9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46550" y="1177925"/>
            <a:ext cx="49990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dirty="0">
                <a:solidFill>
                  <a:srgbClr val="FF00FF"/>
                </a:solidFill>
              </a:rPr>
              <a:t>Two: 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>
                <a:solidFill>
                  <a:srgbClr val="FF00FF"/>
                </a:solidFill>
              </a:rPr>
              <a:t>One to request a </a:t>
            </a:r>
            <a:r>
              <a:rPr lang="en-US" sz="2800" u="sng" dirty="0">
                <a:solidFill>
                  <a:srgbClr val="FF00FF"/>
                </a:solidFill>
              </a:rPr>
              <a:t>form</a:t>
            </a:r>
            <a:r>
              <a:rPr lang="en-US" sz="2800" dirty="0">
                <a:solidFill>
                  <a:srgbClr val="FF00FF"/>
                </a:solidFill>
              </a:rPr>
              <a:t> (GET)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>
                <a:solidFill>
                  <a:srgbClr val="FF00FF"/>
                </a:solidFill>
              </a:rPr>
              <a:t>One to perform the add (POST)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355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9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355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358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355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6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357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357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356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7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0" name="Cloud 49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457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22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8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4615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16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458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3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458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1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4604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4605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459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3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View to generate HTML (passes View records)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54380" y="5606257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99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4806950" y="5024439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4597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560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9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560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5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5632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3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0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560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8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1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5621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5622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5616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0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5" name="Cloud 5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662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662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666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6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663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3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665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665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9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664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5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3538" y="1158875"/>
            <a:ext cx="4972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Model to add rec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sends </a:t>
            </a:r>
            <a:r>
              <a:rPr lang="en-US" altLang="en-US" u="sng">
                <a:solidFill>
                  <a:srgbClr val="FF00FF"/>
                </a:solidFill>
              </a:rPr>
              <a:t>HTTP redirect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71951" y="5598319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7"/>
              <a:ext cx="341744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1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913437" y="5745163"/>
            <a:ext cx="352425" cy="461963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7"/>
              <a:ext cx="341744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9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3130550" y="5081298"/>
            <a:ext cx="352425" cy="461962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6"/>
              <a:ext cx="341744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7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Create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 dirty="0">
                <a:ea typeface="ＭＳ Ｐゴシック" charset="-128"/>
              </a:rPr>
              <a:t>: Enter a new record</a:t>
            </a:r>
          </a:p>
          <a:p>
            <a:r>
              <a:rPr lang="en-US" altLang="en-US" dirty="0">
                <a:ea typeface="ＭＳ Ｐゴシック" charset="-128"/>
              </a:rPr>
              <a:t>Read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 dirty="0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 dirty="0">
                <a:ea typeface="ＭＳ Ｐゴシック" charset="-128"/>
              </a:rPr>
              <a:t>: Display a particular record</a:t>
            </a:r>
          </a:p>
          <a:p>
            <a:r>
              <a:rPr lang="en-US" altLang="en-US" dirty="0">
                <a:ea typeface="ＭＳ Ｐゴシック" charset="-128"/>
              </a:rPr>
              <a:t>Update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 dirty="0">
                <a:ea typeface="ＭＳ Ｐゴシック" charset="-128"/>
              </a:rPr>
              <a:t>: Modify an existing record</a:t>
            </a:r>
          </a:p>
          <a:p>
            <a:r>
              <a:rPr lang="en-US" altLang="en-US" dirty="0">
                <a:ea typeface="ＭＳ Ｐゴシック" charset="-128"/>
              </a:rPr>
              <a:t>Delete</a:t>
            </a:r>
          </a:p>
          <a:p>
            <a:pPr lvl="1"/>
            <a:r>
              <a:rPr lang="en-US" altLang="en-US" dirty="0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 dirty="0">
                <a:ea typeface="ＭＳ Ｐゴシック" charset="-128"/>
              </a:rPr>
              <a:t>: Remove a record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30263" y="2000250"/>
            <a:ext cx="531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124575" y="4184650"/>
            <a:ext cx="1893888" cy="461963"/>
            <a:chOff x="6125273" y="4184492"/>
            <a:chExt cx="1893642" cy="461665"/>
          </a:xfrm>
        </p:grpSpPr>
        <p:sp>
          <p:nvSpPr>
            <p:cNvPr id="27659" name="TextBox 7"/>
            <p:cNvSpPr txBox="1">
              <a:spLocks noChangeArrowheads="1"/>
            </p:cNvSpPr>
            <p:nvPr/>
          </p:nvSpPr>
          <p:spPr bwMode="auto">
            <a:xfrm>
              <a:off x="6477357" y="4184492"/>
              <a:ext cx="15415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Like create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6125273" y="4476404"/>
              <a:ext cx="414284" cy="144370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533900" y="5116513"/>
            <a:ext cx="2905125" cy="461962"/>
            <a:chOff x="4534604" y="5116533"/>
            <a:chExt cx="2904595" cy="461665"/>
          </a:xfrm>
        </p:grpSpPr>
        <p:sp>
          <p:nvSpPr>
            <p:cNvPr id="27657" name="TextBox 8"/>
            <p:cNvSpPr txBox="1">
              <a:spLocks noChangeArrowheads="1"/>
            </p:cNvSpPr>
            <p:nvPr/>
          </p:nvSpPr>
          <p:spPr bwMode="auto">
            <a:xfrm>
              <a:off x="4889102" y="5116533"/>
              <a:ext cx="25500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Needs explaining…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4534604" y="5421137"/>
              <a:ext cx="414262" cy="14436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263" y="3398044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 dirty="0">
              <a:solidFill>
                <a:srgbClr val="00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22612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new</a:t>
            </a:r>
            <a:r>
              <a:rPr lang="en-US" dirty="0"/>
              <a:t> Form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085462"/>
            <a:ext cx="840105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3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245685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157718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index</a:t>
            </a:r>
            <a:r>
              <a:rPr lang="en-US" dirty="0"/>
              <a:t> Page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17638"/>
            <a:ext cx="8401050" cy="518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56342" y="3574473"/>
            <a:ext cx="1092530" cy="1306286"/>
          </a:xfrm>
          <a:prstGeom prst="rect">
            <a:avLst/>
          </a:prstGeom>
          <a:solidFill>
            <a:schemeClr val="tx1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7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show</a:t>
            </a:r>
            <a:r>
              <a:rPr lang="en-US" dirty="0"/>
              <a:t> Page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1" y="1722968"/>
            <a:ext cx="67913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490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 cmpd="sng">
          <a:solidFill>
            <a:srgbClr val="FF00FF"/>
          </a:solidFill>
          <a:prstDash val="sysDash"/>
          <a:headEnd type="none"/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16389</TotalTime>
  <Words>685</Words>
  <Application>Microsoft Macintosh PowerPoint</Application>
  <PresentationFormat>On-screen Show (4:3)</PresentationFormat>
  <Paragraphs>241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Lucida Blackletter</vt:lpstr>
      <vt:lpstr>Zapf Dingbats</vt:lpstr>
      <vt:lpstr>Black</vt:lpstr>
      <vt:lpstr>PowerPoint Presentation</vt:lpstr>
      <vt:lpstr>PowerPoint Presentation</vt:lpstr>
      <vt:lpstr>5 Basic Controller Patterns</vt:lpstr>
      <vt:lpstr>new Form</vt:lpstr>
      <vt:lpstr>5 Basic Controller Patterns</vt:lpstr>
      <vt:lpstr>PowerPoint Presentation</vt:lpstr>
      <vt:lpstr>5 Basic Controller Patterns</vt:lpstr>
      <vt:lpstr>index Page</vt:lpstr>
      <vt:lpstr>show Page</vt:lpstr>
      <vt:lpstr>5 Basic Controller Patterns</vt:lpstr>
      <vt:lpstr>edit Form</vt:lpstr>
      <vt:lpstr>5 Basic Controller Patterns</vt:lpstr>
      <vt:lpstr>destroy Link</vt:lpstr>
      <vt:lpstr>Appendix</vt:lpstr>
      <vt:lpstr>5 Basic Controller Patterns</vt:lpstr>
      <vt:lpstr>PowerPoint Presentation</vt:lpstr>
      <vt:lpstr>PowerPoint Presentation</vt:lpstr>
      <vt:lpstr>PowerPoint Presentation</vt:lpstr>
      <vt:lpstr>PowerPoint Presentation</vt:lpstr>
      <vt:lpstr>5 Basic Controller Patterns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Basic Controller Patterns</vt:lpstr>
      <vt:lpstr>5 Basic Controller Patterns</vt:lpstr>
    </vt:vector>
  </TitlesOfParts>
  <Company>Oregon State University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319</cp:revision>
  <dcterms:created xsi:type="dcterms:W3CDTF">2011-01-26T19:04:03Z</dcterms:created>
  <dcterms:modified xsi:type="dcterms:W3CDTF">2018-02-12T19:04:11Z</dcterms:modified>
</cp:coreProperties>
</file>