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D441"/>
    <a:srgbClr val="CCCC66"/>
    <a:srgbClr val="CCCC00"/>
    <a:srgbClr val="CCCC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588"/>
    <p:restoredTop sz="95610"/>
  </p:normalViewPr>
  <p:slideViewPr>
    <p:cSldViewPr snapToGrid="0" snapToObjects="1">
      <p:cViewPr varScale="1">
        <p:scale>
          <a:sx n="106" d="100"/>
          <a:sy n="106" d="100"/>
        </p:scale>
        <p:origin x="20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B858E-5615-FE44-B846-C35F2BC00EBB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80053-6ED7-5144-A26A-6F1EFDF8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Mathieu </a:t>
            </a:r>
            <a:r>
              <a:rPr lang="en-US" dirty="0" err="1" smtClean="0"/>
              <a:t>Thouvenin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FaceTime demo </a:t>
            </a:r>
          </a:p>
          <a:p>
            <a:r>
              <a:rPr lang="en-US" dirty="0" smtClean="0"/>
              <a:t>First public video phone call with FaceTime, between Steve Jobs and </a:t>
            </a:r>
            <a:r>
              <a:rPr lang="en-US" dirty="0" err="1" smtClean="0"/>
              <a:t>Jony</a:t>
            </a:r>
            <a:r>
              <a:rPr lang="en-US" dirty="0" smtClean="0"/>
              <a:t> </a:t>
            </a:r>
            <a:r>
              <a:rPr lang="en-US" dirty="0" err="1" smtClean="0"/>
              <a:t>Ive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Photo taken during the Steve Jobs' Keynote at the Apple WWDC 2010.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80053-6ED7-5144-A26A-6F1EFDF882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8FA236-F9A4-864B-9076-B92241443D9E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F90AD-ABA6-0040-AC81-C20DFA985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21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343A20-DAA7-D944-9BCD-B709FABB7206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9113-D957-2047-9A7A-61457AD10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32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05571B-DE0F-AF4F-A75D-CF6BA95F528B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920EB-82B9-5E4C-BE8D-04EB03603A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90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6245F9-1F9B-5547-AF4F-11B910F1B3D2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3DC14-137F-FD46-A522-847CEC501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04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334019-FACE-2B40-94A6-483BA83B757D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BC22B-E8ED-D54A-858B-00A7D3B5D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63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9BEDC7-0A7C-5542-85EF-426B7CE55964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6097B-9517-1F46-968F-E465E8433D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7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372858-CE41-8E42-A36D-59A74695EFE4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0DCBC-2C61-AE42-98C4-F0C6660A8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1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C24567-D444-374C-9141-64D9AC3F7A07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572CD-39AE-7C4D-B2BF-EB465F2464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0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E0C071-22B7-A449-9408-DCF350C4D40D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64EDF-1FD9-584E-B70E-2DAB118EC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1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0E007C-E4D0-8F42-A0A6-78E4484B94AE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70AAE-CD6C-C34B-9244-6A3663B4D0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4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20BCDA-BE54-F44E-AC62-94A169F14614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C4E99-8500-7A4D-B08D-770D0E61CE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25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308A9BC6-716B-5D48-93EF-5FCBD48FEB6A}" type="datetimeFigureOut">
              <a:rPr lang="en-US" altLang="en-US"/>
              <a:pPr/>
              <a:t>3/27/17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2765F1EF-D034-1842-95AD-66A2B96E8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t="23413" r="21638"/>
          <a:stretch/>
        </p:blipFill>
        <p:spPr>
          <a:xfrm>
            <a:off x="-1" y="-1"/>
            <a:ext cx="9144001" cy="5961139"/>
          </a:xfrm>
          <a:prstGeom prst="rect">
            <a:avLst/>
          </a:prstGeom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11163" y="5770563"/>
            <a:ext cx="63048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400" smtClean="0">
                <a:solidFill>
                  <a:srgbClr val="FFD441"/>
                </a:solidFill>
              </a:rPr>
              <a:t>How to Give a Great Demo</a:t>
            </a:r>
            <a:endParaRPr lang="en-US" altLang="en-US" sz="4400" dirty="0">
              <a:solidFill>
                <a:srgbClr val="FFD44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8146644" y="5886044"/>
            <a:ext cx="171771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https://flic.kr/p/88CCw2</a:t>
            </a:r>
            <a:endParaRPr lang="en-US" sz="1200" dirty="0">
              <a:solidFill>
                <a:schemeClr val="accent1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Avoiding failures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4734" y="2590800"/>
            <a:ext cx="4614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</a:rPr>
              <a:t>What pitfalls can you think of?</a:t>
            </a:r>
          </a:p>
          <a:p>
            <a:pPr algn="ctr"/>
            <a:r>
              <a:rPr lang="en-US" sz="2800" dirty="0">
                <a:solidFill>
                  <a:srgbClr val="FF00FF"/>
                </a:solidFill>
              </a:rPr>
              <a:t>Any advice?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557" r="4999" b="38115"/>
          <a:stretch/>
        </p:blipFill>
        <p:spPr>
          <a:xfrm>
            <a:off x="2082800" y="4142600"/>
            <a:ext cx="4978400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68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Avoiding failures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making last-minute changes</a:t>
            </a:r>
          </a:p>
          <a:p>
            <a:pPr lvl="1"/>
            <a:r>
              <a:rPr lang="en-US" dirty="0" smtClean="0"/>
              <a:t>Or be extremely suspicious of them</a:t>
            </a:r>
          </a:p>
          <a:p>
            <a:r>
              <a:rPr lang="en-US" dirty="0" smtClean="0"/>
              <a:t>Rehearse</a:t>
            </a:r>
          </a:p>
          <a:p>
            <a:pPr lvl="1"/>
            <a:r>
              <a:rPr lang="en-US" dirty="0" smtClean="0"/>
              <a:t>Using the version you will demo</a:t>
            </a:r>
          </a:p>
          <a:p>
            <a:r>
              <a:rPr lang="en-US" dirty="0" smtClean="0"/>
              <a:t>Know your system</a:t>
            </a:r>
          </a:p>
          <a:p>
            <a:pPr lvl="1"/>
            <a:r>
              <a:rPr lang="en-US" dirty="0" smtClean="0"/>
              <a:t>Know where the bugs/incomplete features are</a:t>
            </a:r>
          </a:p>
          <a:p>
            <a:r>
              <a:rPr lang="en-US" dirty="0" smtClean="0"/>
              <a:t>Don’t forget the demo environment</a:t>
            </a:r>
          </a:p>
          <a:p>
            <a:pPr lvl="1"/>
            <a:r>
              <a:rPr lang="en-US" dirty="0" smtClean="0"/>
              <a:t>Need </a:t>
            </a:r>
            <a:r>
              <a:rPr lang="en-US" dirty="0" err="1" smtClean="0"/>
              <a:t>wifi</a:t>
            </a:r>
            <a:r>
              <a:rPr lang="en-US" dirty="0" smtClean="0"/>
              <a:t>? Power? Open network ports?</a:t>
            </a:r>
          </a:p>
          <a:p>
            <a:pPr lvl="1"/>
            <a:r>
              <a:rPr lang="en-US" dirty="0" smtClean="0"/>
              <a:t>Test your system in the demo environment!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your demo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Understandable</a:t>
            </a:r>
          </a:p>
          <a:p>
            <a:pPr lvl="1"/>
            <a:r>
              <a:rPr lang="is-IS" dirty="0" smtClean="0"/>
              <a:t>Interesting</a:t>
            </a:r>
          </a:p>
          <a:p>
            <a:pPr lvl="1"/>
            <a:r>
              <a:rPr lang="is-IS" dirty="0" smtClean="0"/>
              <a:t>Appropriately long</a:t>
            </a:r>
          </a:p>
          <a:p>
            <a:r>
              <a:rPr lang="is-IS" dirty="0" smtClean="0"/>
              <a:t>And avoid crashes!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5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Our Setup: Demo Booths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4 Ingredients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Understandable</a:t>
            </a:r>
          </a:p>
          <a:p>
            <a:r>
              <a:rPr lang="en-US" altLang="en-US" dirty="0" smtClean="0">
                <a:ea typeface="ＭＳ Ｐゴシック" charset="-128"/>
              </a:rPr>
              <a:t>Interesting</a:t>
            </a:r>
          </a:p>
          <a:p>
            <a:r>
              <a:rPr lang="en-US" altLang="en-US" dirty="0" smtClean="0">
                <a:ea typeface="ＭＳ Ｐゴシック" charset="-128"/>
              </a:rPr>
              <a:t>Good length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dirty="0" smtClean="0">
                <a:ea typeface="ＭＳ Ｐゴシック" charset="-128"/>
              </a:rPr>
              <a:t>No crashes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your demo understandable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4734" y="2590800"/>
            <a:ext cx="4614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FF"/>
                </a:solidFill>
              </a:rPr>
              <a:t>What pitfalls can you think of?</a:t>
            </a:r>
          </a:p>
          <a:p>
            <a:pPr algn="ctr"/>
            <a:r>
              <a:rPr lang="en-US" sz="2800" dirty="0" smtClean="0">
                <a:solidFill>
                  <a:srgbClr val="FF00FF"/>
                </a:solidFill>
              </a:rPr>
              <a:t>Any advice?</a:t>
            </a:r>
            <a:endParaRPr lang="en-US" sz="2800" dirty="0" smtClean="0">
              <a:solidFill>
                <a:srgbClr val="FF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557" r="4999" b="38115"/>
          <a:stretch/>
        </p:blipFill>
        <p:spPr>
          <a:xfrm>
            <a:off x="2082800" y="4142600"/>
            <a:ext cx="4978400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4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your demo understandable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gentle introduction</a:t>
            </a:r>
          </a:p>
          <a:p>
            <a:pPr lvl="1"/>
            <a:r>
              <a:rPr lang="en-US" dirty="0" smtClean="0"/>
              <a:t>Assume no knowledge of project</a:t>
            </a:r>
          </a:p>
          <a:p>
            <a:r>
              <a:rPr lang="en-US" dirty="0" smtClean="0"/>
              <a:t>Avoid jargon/acronyms</a:t>
            </a:r>
          </a:p>
          <a:p>
            <a:r>
              <a:rPr lang="en-US" dirty="0" smtClean="0"/>
              <a:t>Carefully plan the flow</a:t>
            </a:r>
          </a:p>
          <a:p>
            <a:pPr lvl="1"/>
            <a:r>
              <a:rPr lang="en-US" dirty="0" smtClean="0"/>
              <a:t>Don’t forget to introduce key concepts/entities</a:t>
            </a:r>
          </a:p>
          <a:p>
            <a:pPr lvl="1"/>
            <a:r>
              <a:rPr lang="en-US" dirty="0" smtClean="0"/>
              <a:t>Avoid doubling back to talk about something you should have introduced earlier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1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your demo interesting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64734" y="2590800"/>
            <a:ext cx="4614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</a:rPr>
              <a:t>What pitfalls can you think of?</a:t>
            </a:r>
          </a:p>
          <a:p>
            <a:pPr algn="ctr"/>
            <a:r>
              <a:rPr lang="en-US" sz="2800" dirty="0">
                <a:solidFill>
                  <a:srgbClr val="FF00FF"/>
                </a:solidFill>
              </a:rPr>
              <a:t>Any advice?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557" r="4999" b="38115"/>
          <a:stretch/>
        </p:blipFill>
        <p:spPr>
          <a:xfrm>
            <a:off x="2082800" y="4142600"/>
            <a:ext cx="4978400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your demo interesting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“Where are the people?”</a:t>
            </a:r>
          </a:p>
          <a:p>
            <a:pPr lvl="1"/>
            <a:r>
              <a:rPr lang="en-US" dirty="0" smtClean="0"/>
              <a:t>People find people most interesting</a:t>
            </a:r>
          </a:p>
          <a:p>
            <a:pPr lvl="1"/>
            <a:r>
              <a:rPr lang="en-US" dirty="0" smtClean="0"/>
              <a:t>More than buttons and widgets</a:t>
            </a:r>
          </a:p>
          <a:p>
            <a:pPr lvl="1"/>
            <a:r>
              <a:rPr lang="en-US" dirty="0" smtClean="0"/>
              <a:t>More than technologies</a:t>
            </a:r>
          </a:p>
          <a:p>
            <a:r>
              <a:rPr lang="en-US" dirty="0" smtClean="0"/>
              <a:t>Organize around user goals/tasks</a:t>
            </a:r>
          </a:p>
          <a:p>
            <a:pPr lvl="1"/>
            <a:r>
              <a:rPr lang="en-US" dirty="0" smtClean="0"/>
              <a:t>Makes clear how the system helps the user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63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your demo an appropriate length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4734" y="2590800"/>
            <a:ext cx="4614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FF"/>
                </a:solidFill>
              </a:rPr>
              <a:t>What pitfalls can you think of?</a:t>
            </a:r>
          </a:p>
          <a:p>
            <a:pPr algn="ctr"/>
            <a:r>
              <a:rPr lang="en-US" sz="2800" dirty="0">
                <a:solidFill>
                  <a:srgbClr val="FF00FF"/>
                </a:solidFill>
              </a:rPr>
              <a:t>Any advice?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0557" r="4999" b="38115"/>
          <a:stretch/>
        </p:blipFill>
        <p:spPr>
          <a:xfrm>
            <a:off x="2082800" y="4142600"/>
            <a:ext cx="4978400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your demo an appropriate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Rehearse!</a:t>
            </a:r>
          </a:p>
          <a:p>
            <a:pPr lvl="1"/>
            <a:r>
              <a:rPr lang="en-US" dirty="0" smtClean="0"/>
              <a:t>So you know the length</a:t>
            </a:r>
          </a:p>
          <a:p>
            <a:r>
              <a:rPr lang="en-US" dirty="0" smtClean="0"/>
              <a:t>Don’t make it too long</a:t>
            </a:r>
          </a:p>
          <a:p>
            <a:pPr lvl="1"/>
            <a:r>
              <a:rPr lang="en-US" dirty="0" smtClean="0"/>
              <a:t>Cut the weak stuff</a:t>
            </a:r>
          </a:p>
          <a:p>
            <a:r>
              <a:rPr lang="en-US" dirty="0" smtClean="0"/>
              <a:t>Don’t make it too short</a:t>
            </a:r>
          </a:p>
          <a:p>
            <a:pPr lvl="1"/>
            <a:r>
              <a:rPr lang="en-US" dirty="0" smtClean="0"/>
              <a:t>Slow down and savor the most interesting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15020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353</TotalTime>
  <Words>281</Words>
  <Application>Microsoft Macintosh PowerPoint</Application>
  <PresentationFormat>On-screen Show (4:3)</PresentationFormat>
  <Paragraphs>62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ＭＳ Ｐゴシック</vt:lpstr>
      <vt:lpstr>Arial</vt:lpstr>
      <vt:lpstr> Black </vt:lpstr>
      <vt:lpstr>PowerPoint Presentation</vt:lpstr>
      <vt:lpstr>Our Setup: Demo Booths</vt:lpstr>
      <vt:lpstr>4 Ingredients</vt:lpstr>
      <vt:lpstr>Making your demo understandable</vt:lpstr>
      <vt:lpstr>Making your demo understandable</vt:lpstr>
      <vt:lpstr>Making your demo interesting</vt:lpstr>
      <vt:lpstr>Making your demo interesting</vt:lpstr>
      <vt:lpstr>Making your demo an appropriate length</vt:lpstr>
      <vt:lpstr>Making your demo an appropriate length</vt:lpstr>
      <vt:lpstr>Avoiding failures</vt:lpstr>
      <vt:lpstr>Avoiding failures</vt:lpstr>
      <vt:lpstr>Summary</vt:lpstr>
    </vt:vector>
  </TitlesOfParts>
  <Company>University of Memphis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</cp:lastModifiedBy>
  <cp:revision>51</cp:revision>
  <dcterms:created xsi:type="dcterms:W3CDTF">2013-09-29T23:43:57Z</dcterms:created>
  <dcterms:modified xsi:type="dcterms:W3CDTF">2017-03-27T22:17:48Z</dcterms:modified>
</cp:coreProperties>
</file>