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CC66"/>
    <a:srgbClr val="CCCC00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99"/>
  </p:normalViewPr>
  <p:slideViewPr>
    <p:cSldViewPr snapToGrid="0" snapToObjects="1">
      <p:cViewPr varScale="1">
        <p:scale>
          <a:sx n="214" d="100"/>
          <a:sy n="214" d="100"/>
        </p:scale>
        <p:origin x="2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FA236-F9A4-864B-9076-B92241443D9E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F90AD-ABA6-0040-AC81-C20DFA985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21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43A20-DAA7-D944-9BCD-B709FABB7206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19113-D957-2047-9A7A-61457AD10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3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05571B-DE0F-AF4F-A75D-CF6BA95F528B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920EB-82B9-5E4C-BE8D-04EB03603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90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245F9-1F9B-5547-AF4F-11B910F1B3D2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3DC14-137F-FD46-A522-847CEC5012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04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34019-FACE-2B40-94A6-483BA83B757D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BC22B-E8ED-D54A-858B-00A7D3B5D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63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9BEDC7-0A7C-5542-85EF-426B7CE55964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6097B-9517-1F46-968F-E465E8433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7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372858-CE41-8E42-A36D-59A74695EFE4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0DCBC-2C61-AE42-98C4-F0C6660A8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1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C24567-D444-374C-9141-64D9AC3F7A07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572CD-39AE-7C4D-B2BF-EB465F246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0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0C071-22B7-A449-9408-DCF350C4D40D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64EDF-1FD9-584E-B70E-2DAB118EC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51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0E007C-E4D0-8F42-A0A6-78E4484B94AE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70AAE-CD6C-C34B-9244-6A3663B4D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74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20BCDA-BE54-F44E-AC62-94A169F14614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C4E99-8500-7A4D-B08D-770D0E61CE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25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308A9BC6-716B-5D48-93EF-5FCBD48FEB6A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765F1EF-D034-1842-95AD-66A2B96E89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2"/>
          <a:stretch>
            <a:fillRect/>
          </a:stretch>
        </p:blipFill>
        <p:spPr bwMode="auto">
          <a:xfrm>
            <a:off x="0" y="0"/>
            <a:ext cx="9144000" cy="562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411163" y="5770563"/>
            <a:ext cx="56841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4400" dirty="0" smtClean="0">
                <a:solidFill>
                  <a:srgbClr val="FFFF00"/>
                </a:solidFill>
              </a:rPr>
              <a:t>Mentor </a:t>
            </a:r>
            <a:r>
              <a:rPr lang="en-US" altLang="en-US" sz="4400" dirty="0">
                <a:solidFill>
                  <a:srgbClr val="FFFF00"/>
                </a:solidFill>
              </a:rPr>
              <a:t>Communication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8209757" y="2680494"/>
            <a:ext cx="16398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http://flic.kr/p/5DCPwJ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Summary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dirty="0">
                <a:ea typeface="ＭＳ Ｐゴシック" charset="-128"/>
              </a:rPr>
              <a:t>communication is important for </a:t>
            </a:r>
            <a:r>
              <a:rPr lang="en-US" altLang="en-US" u="sng" dirty="0">
                <a:ea typeface="ＭＳ Ｐゴシック" charset="-128"/>
              </a:rPr>
              <a:t>everyone</a:t>
            </a:r>
            <a:r>
              <a:rPr lang="en-US" altLang="en-US" dirty="0">
                <a:ea typeface="ＭＳ Ｐゴシック" charset="-128"/>
              </a:rPr>
              <a:t>!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Not just team lead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You’ll be evaluated/graded based on communication</a:t>
            </a:r>
          </a:p>
          <a:p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Make sure you have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Good </a:t>
            </a:r>
            <a:r>
              <a:rPr lang="en-US" altLang="en-US" u="sng" dirty="0">
                <a:ea typeface="ＭＳ Ｐゴシック" charset="-128"/>
              </a:rPr>
              <a:t>quantity</a:t>
            </a:r>
            <a:r>
              <a:rPr lang="en-US" altLang="en-US" dirty="0">
                <a:ea typeface="ＭＳ Ｐゴシック" charset="-128"/>
              </a:rPr>
              <a:t> of </a:t>
            </a:r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dirty="0">
                <a:ea typeface="ＭＳ Ｐゴシック" charset="-128"/>
              </a:rPr>
              <a:t>communication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Good </a:t>
            </a:r>
            <a:r>
              <a:rPr lang="en-US" altLang="en-US" u="sng" dirty="0">
                <a:ea typeface="ＭＳ Ｐゴシック" charset="-128"/>
              </a:rPr>
              <a:t>quality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dirty="0">
                <a:ea typeface="ＭＳ Ｐゴシック" charset="-128"/>
              </a:rPr>
              <a:t>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Effective </a:t>
            </a:r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dirty="0">
                <a:ea typeface="ＭＳ Ｐゴシック" charset="-128"/>
              </a:rPr>
              <a:t>communication is important!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dirty="0">
                <a:ea typeface="ＭＳ Ｐゴシック" charset="-128"/>
              </a:rPr>
              <a:t>evaluation affects your grade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Criteria: productivity, communication, effectiveness, etc.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Team and </a:t>
            </a:r>
            <a:r>
              <a:rPr lang="en-US" altLang="en-US" u="sng" dirty="0">
                <a:ea typeface="ＭＳ Ｐゴシック" charset="-128"/>
              </a:rPr>
              <a:t>individual</a:t>
            </a:r>
            <a:r>
              <a:rPr lang="en-US" altLang="en-US" dirty="0">
                <a:ea typeface="ＭＳ Ｐゴシック" charset="-128"/>
              </a:rPr>
              <a:t> evaluations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Poor communication may hurt other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81137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How do you achieve effective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dirty="0">
                <a:ea typeface="ＭＳ Ｐゴシック" charset="-128"/>
              </a:rPr>
              <a:t>communication?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2054225"/>
            <a:ext cx="8229600" cy="4071938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In terms of </a:t>
            </a:r>
            <a:r>
              <a:rPr lang="en-US" altLang="en-US" u="sng">
                <a:ea typeface="ＭＳ Ｐゴシック" charset="-128"/>
              </a:rPr>
              <a:t>quantity</a:t>
            </a:r>
            <a:r>
              <a:rPr lang="en-US" altLang="en-US">
                <a:ea typeface="ＭＳ Ｐゴシック" charset="-128"/>
              </a:rPr>
              <a:t> of communication?</a:t>
            </a:r>
          </a:p>
          <a:p>
            <a:r>
              <a:rPr lang="en-US" altLang="en-US">
                <a:ea typeface="ＭＳ Ｐゴシック" charset="-128"/>
              </a:rPr>
              <a:t>In terms of </a:t>
            </a:r>
            <a:r>
              <a:rPr lang="en-US" altLang="en-US" u="sng">
                <a:ea typeface="ＭＳ Ｐゴシック" charset="-128"/>
              </a:rPr>
              <a:t>quality</a:t>
            </a:r>
            <a:r>
              <a:rPr lang="en-US" altLang="en-US">
                <a:ea typeface="ＭＳ Ｐゴシック" charset="-128"/>
              </a:rPr>
              <a:t> of communication?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919163" y="4310063"/>
            <a:ext cx="7305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800" i="1">
                <a:solidFill>
                  <a:srgbClr val="FF00FF"/>
                </a:solidFill>
              </a:rPr>
              <a:t>What pitfalls/principles/advice can you think 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Quantity Principles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Regular communication important (weekly?)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Long silences hurt confidence</a:t>
            </a:r>
          </a:p>
          <a:p>
            <a:pPr lvl="2"/>
            <a:r>
              <a:rPr lang="en-US" altLang="en-US" dirty="0">
                <a:ea typeface="ＭＳ Ｐゴシック" charset="-128"/>
              </a:rPr>
              <a:t>“Are you even doing anything?”</a:t>
            </a:r>
            <a:endParaRPr lang="en-US" altLang="ja-JP" dirty="0">
              <a:ea typeface="ＭＳ Ｐゴシック" charset="-128"/>
            </a:endParaRPr>
          </a:p>
          <a:p>
            <a:pPr lvl="1"/>
            <a:r>
              <a:rPr lang="en-US" altLang="en-US" dirty="0">
                <a:ea typeface="ＭＳ Ｐゴシック" charset="-128"/>
              </a:rPr>
              <a:t>Long silences followed by bad news even worse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Don’t communicate too much, though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Respect </a:t>
            </a:r>
            <a:r>
              <a:rPr lang="en-US" altLang="en-US" dirty="0" smtClean="0">
                <a:ea typeface="ＭＳ Ｐゴシック" charset="-128"/>
              </a:rPr>
              <a:t>mentor’s </a:t>
            </a:r>
            <a:r>
              <a:rPr lang="en-US" altLang="en-US" dirty="0">
                <a:ea typeface="ＭＳ Ｐゴシック" charset="-128"/>
              </a:rPr>
              <a:t>time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Save up low-priority items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Caveat: Too much is </a:t>
            </a:r>
            <a:r>
              <a:rPr lang="en-US" altLang="en-US" u="sng" dirty="0">
                <a:ea typeface="ＭＳ Ｐゴシック" charset="-128"/>
              </a:rPr>
              <a:t>rarely</a:t>
            </a:r>
            <a:r>
              <a:rPr lang="en-US" altLang="en-US" dirty="0">
                <a:ea typeface="ＭＳ Ｐゴシック" charset="-128"/>
              </a:rPr>
              <a:t> a problem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Quality Principles: Time Management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Be punctual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Show up </a:t>
            </a:r>
            <a:r>
              <a:rPr lang="en-US" altLang="en-US" u="sng" dirty="0">
                <a:ea typeface="ＭＳ Ｐゴシック" charset="-128"/>
              </a:rPr>
              <a:t>early</a:t>
            </a:r>
          </a:p>
          <a:p>
            <a:pPr lvl="1"/>
            <a:endParaRPr lang="en-US" altLang="en-US" sz="1200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Structure meetings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Agree upon </a:t>
            </a:r>
            <a:r>
              <a:rPr lang="en-US" altLang="en-US" u="sng" dirty="0">
                <a:ea typeface="ＭＳ Ｐゴシック" charset="-128"/>
              </a:rPr>
              <a:t>agenda</a:t>
            </a:r>
            <a:r>
              <a:rPr lang="en-US" altLang="en-US" dirty="0">
                <a:ea typeface="ＭＳ Ｐゴシック" charset="-128"/>
              </a:rPr>
              <a:t> at beginning</a:t>
            </a:r>
          </a:p>
          <a:p>
            <a:pPr lvl="1"/>
            <a:endParaRPr lang="en-US" altLang="en-US" sz="1200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Focus conversation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Beware of rambling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What do you </a:t>
            </a:r>
            <a:r>
              <a:rPr lang="en-US" altLang="en-US" u="sng" dirty="0">
                <a:ea typeface="ＭＳ Ｐゴシック" charset="-128"/>
              </a:rPr>
              <a:t>really</a:t>
            </a:r>
            <a:r>
              <a:rPr lang="en-US" altLang="en-US" dirty="0">
                <a:ea typeface="ＭＳ Ｐゴシック" charset="-128"/>
              </a:rPr>
              <a:t> need from </a:t>
            </a:r>
            <a:r>
              <a:rPr lang="en-US" altLang="en-US" dirty="0" smtClean="0">
                <a:ea typeface="ＭＳ Ｐゴシック" charset="-128"/>
              </a:rPr>
              <a:t>mentor?</a:t>
            </a:r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sz="1200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Respect the </a:t>
            </a:r>
            <a:r>
              <a:rPr lang="en-US" altLang="en-US" dirty="0" smtClean="0">
                <a:ea typeface="ＭＳ Ｐゴシック" charset="-128"/>
              </a:rPr>
              <a:t>mentor’s </a:t>
            </a:r>
            <a:r>
              <a:rPr lang="en-US" altLang="en-US" dirty="0">
                <a:ea typeface="ＭＳ Ｐゴシック" charset="-128"/>
              </a:rPr>
              <a:t>time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Don’t waste it!</a:t>
            </a:r>
          </a:p>
          <a:p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Quality Principles: Transparency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Set expectations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Make explicit your needs/constraints/concerns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Make explicit your assumptions about </a:t>
            </a:r>
            <a:r>
              <a:rPr lang="en-US" altLang="en-US" dirty="0" smtClean="0">
                <a:ea typeface="ＭＳ Ｐゴシック" charset="-128"/>
              </a:rPr>
              <a:t>mentor’s </a:t>
            </a:r>
            <a:r>
              <a:rPr lang="en-US" altLang="en-US" dirty="0">
                <a:ea typeface="ＭＳ Ｐゴシック" charset="-128"/>
              </a:rPr>
              <a:t>needs/constraints/concerns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Be open and honest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About estimates, risks, limitations, status, etc.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Even if bad news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Builds trust, confidence, empathy, sympathy, etc.</a:t>
            </a:r>
          </a:p>
          <a:p>
            <a:pPr>
              <a:buFont typeface="Arial" charset="0"/>
              <a:buNone/>
            </a:pPr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175"/>
            <a:ext cx="8229600" cy="9191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Quality Principles: Conveying Ideas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922338"/>
            <a:ext cx="8229600" cy="5545137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Use concrete examples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Beware too much discussion of abstract concepts</a:t>
            </a:r>
          </a:p>
          <a:p>
            <a:pPr lvl="1"/>
            <a:endParaRPr lang="en-US" altLang="en-US" sz="1200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Verbal is not the only way – </a:t>
            </a:r>
            <a:r>
              <a:rPr lang="en-US" altLang="en-US" u="sng" dirty="0">
                <a:ea typeface="ＭＳ Ｐゴシック" charset="-128"/>
              </a:rPr>
              <a:t>show</a:t>
            </a:r>
            <a:r>
              <a:rPr lang="en-US" altLang="en-US" dirty="0">
                <a:ea typeface="ＭＳ Ｐゴシック" charset="-128"/>
              </a:rPr>
              <a:t> them!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Pictures are good!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Demos are good!</a:t>
            </a:r>
          </a:p>
          <a:p>
            <a:pPr lvl="1"/>
            <a:endParaRPr lang="en-US" altLang="en-US" sz="1200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Speak </a:t>
            </a:r>
            <a:r>
              <a:rPr lang="en-US" altLang="en-US" dirty="0" smtClean="0">
                <a:ea typeface="ＭＳ Ｐゴシック" charset="-128"/>
              </a:rPr>
              <a:t>mentor’s </a:t>
            </a:r>
            <a:r>
              <a:rPr lang="en-US" altLang="en-US" dirty="0">
                <a:ea typeface="ＭＳ Ｐゴシック" charset="-128"/>
              </a:rPr>
              <a:t>language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Beware of jargon/acronyms</a:t>
            </a:r>
          </a:p>
          <a:p>
            <a:pPr lvl="1"/>
            <a:endParaRPr lang="en-US" altLang="en-US" sz="1200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Online/phone communication is limited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Way more “bandwidth” in person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Way more personal in person</a:t>
            </a:r>
          </a:p>
          <a:p>
            <a:pPr lvl="1"/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Quality Principles: Whole Team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>
                <a:ea typeface="ＭＳ Ｐゴシック" charset="-128"/>
              </a:rPr>
              <a:t>Full</a:t>
            </a:r>
            <a:r>
              <a:rPr lang="en-US" altLang="en-US" dirty="0">
                <a:ea typeface="ＭＳ Ｐゴシック" charset="-128"/>
              </a:rPr>
              <a:t> team participation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Not all at once, though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u="sng" dirty="0">
                <a:ea typeface="ＭＳ Ｐゴシック" charset="-128"/>
              </a:rPr>
              <a:t>must</a:t>
            </a:r>
            <a:r>
              <a:rPr lang="en-US" altLang="en-US" dirty="0">
                <a:ea typeface="ＭＳ Ｐゴシック" charset="-128"/>
              </a:rPr>
              <a:t> know each of you</a:t>
            </a:r>
          </a:p>
          <a:p>
            <a:pPr lvl="2"/>
            <a:r>
              <a:rPr lang="en-US" altLang="en-US" dirty="0">
                <a:ea typeface="ＭＳ Ｐゴシック" charset="-128"/>
              </a:rPr>
              <a:t>Your name</a:t>
            </a:r>
          </a:p>
          <a:p>
            <a:pPr lvl="2"/>
            <a:r>
              <a:rPr lang="en-US" altLang="en-US" dirty="0">
                <a:ea typeface="ＭＳ Ｐゴシック" charset="-128"/>
              </a:rPr>
              <a:t>What you’re doing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No opinion = negative opinion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Think of </a:t>
            </a:r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dirty="0">
                <a:ea typeface="ＭＳ Ｐゴシック" charset="-128"/>
              </a:rPr>
              <a:t>as part of team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And treat him/her accordingly</a:t>
            </a:r>
          </a:p>
          <a:p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Agile Communication Principle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Demonstrate incremental progress to </a:t>
            </a:r>
            <a:r>
              <a:rPr lang="en-US" altLang="en-US" dirty="0" smtClean="0">
                <a:ea typeface="ＭＳ Ｐゴシック" charset="-128"/>
              </a:rPr>
              <a:t>mentor</a:t>
            </a:r>
            <a:endParaRPr lang="en-US" altLang="en-US" dirty="0">
              <a:ea typeface="ＭＳ Ｐゴシック" charset="-128"/>
            </a:endParaRPr>
          </a:p>
          <a:p>
            <a:pPr lvl="1"/>
            <a:r>
              <a:rPr lang="en-US" altLang="en-US" dirty="0">
                <a:ea typeface="ＭＳ Ｐゴシック" charset="-128"/>
              </a:rPr>
              <a:t>In form of running code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Even if progress is modest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Builds </a:t>
            </a:r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dirty="0">
                <a:ea typeface="ＭＳ Ｐゴシック" charset="-128"/>
              </a:rPr>
              <a:t>excitement</a:t>
            </a:r>
          </a:p>
          <a:p>
            <a:r>
              <a:rPr lang="en-US" altLang="en-US" dirty="0">
                <a:ea typeface="ＭＳ Ｐゴシック" charset="-128"/>
              </a:rPr>
              <a:t>Builds </a:t>
            </a:r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dirty="0">
                <a:ea typeface="ＭＳ Ｐゴシック" charset="-128"/>
              </a:rPr>
              <a:t>confidence</a:t>
            </a:r>
          </a:p>
          <a:p>
            <a:r>
              <a:rPr lang="en-US" altLang="en-US" dirty="0">
                <a:ea typeface="ＭＳ Ｐゴシック" charset="-128"/>
              </a:rPr>
              <a:t>Creates opportunities for feedback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Helps you give </a:t>
            </a:r>
            <a:r>
              <a:rPr lang="en-US" altLang="en-US" dirty="0" smtClean="0">
                <a:ea typeface="ＭＳ Ｐゴシック" charset="-128"/>
              </a:rPr>
              <a:t>mentor </a:t>
            </a:r>
            <a:r>
              <a:rPr lang="en-US" altLang="en-US" dirty="0">
                <a:ea typeface="ＭＳ Ｐゴシック" charset="-128"/>
              </a:rPr>
              <a:t>what he/she </a:t>
            </a:r>
            <a:r>
              <a:rPr lang="en-US" altLang="en-US" u="sng" dirty="0">
                <a:ea typeface="ＭＳ Ｐゴシック" charset="-128"/>
              </a:rPr>
              <a:t>really</a:t>
            </a:r>
            <a:r>
              <a:rPr lang="en-US" altLang="en-US" dirty="0">
                <a:ea typeface="ＭＳ Ｐゴシック" charset="-128"/>
              </a:rPr>
              <a:t> wants</a:t>
            </a:r>
          </a:p>
          <a:p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184</TotalTime>
  <Words>358</Words>
  <Application>Microsoft Macintosh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ＭＳ Ｐゴシック</vt:lpstr>
      <vt:lpstr> Black </vt:lpstr>
      <vt:lpstr>PowerPoint Presentation</vt:lpstr>
      <vt:lpstr>Effective mentor communication is important!</vt:lpstr>
      <vt:lpstr>How do you achieve effective mentor communication?</vt:lpstr>
      <vt:lpstr>Quantity Principles</vt:lpstr>
      <vt:lpstr>Quality Principles: Time Management</vt:lpstr>
      <vt:lpstr>Quality Principles: Transparency</vt:lpstr>
      <vt:lpstr>Quality Principles: Conveying Ideas</vt:lpstr>
      <vt:lpstr>Quality Principles: Whole Team</vt:lpstr>
      <vt:lpstr>Agile Communication Principle</vt:lpstr>
      <vt:lpstr>Summary</vt:lpstr>
    </vt:vector>
  </TitlesOfParts>
  <Company>University of Memphis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29</cp:revision>
  <dcterms:created xsi:type="dcterms:W3CDTF">2013-09-29T23:43:57Z</dcterms:created>
  <dcterms:modified xsi:type="dcterms:W3CDTF">2016-02-03T23:12:21Z</dcterms:modified>
</cp:coreProperties>
</file>