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06" r:id="rId3"/>
    <p:sldId id="536" r:id="rId4"/>
    <p:sldId id="540" r:id="rId5"/>
    <p:sldId id="539" r:id="rId6"/>
    <p:sldId id="535" r:id="rId7"/>
    <p:sldId id="537" r:id="rId8"/>
    <p:sldId id="281" r:id="rId9"/>
    <p:sldId id="282" r:id="rId10"/>
    <p:sldId id="283" r:id="rId11"/>
    <p:sldId id="285" r:id="rId12"/>
    <p:sldId id="286" r:id="rId13"/>
    <p:sldId id="292" r:id="rId14"/>
    <p:sldId id="532" r:id="rId15"/>
    <p:sldId id="53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94803"/>
  </p:normalViewPr>
  <p:slideViewPr>
    <p:cSldViewPr snapToGrid="0" snapToObjects="1">
      <p:cViewPr varScale="1">
        <p:scale>
          <a:sx n="117" d="100"/>
          <a:sy n="117" d="100"/>
        </p:scale>
        <p:origin x="1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3/24/20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DC61C-DC74-0046-B7DD-694BA00CB883}"/>
              </a:ext>
            </a:extLst>
          </p:cNvPr>
          <p:cNvGrpSpPr/>
          <p:nvPr/>
        </p:nvGrpSpPr>
        <p:grpSpPr>
          <a:xfrm>
            <a:off x="0" y="814388"/>
            <a:ext cx="9144000" cy="5292725"/>
            <a:chOff x="0" y="814388"/>
            <a:chExt cx="9144000" cy="5292725"/>
          </a:xfrm>
        </p:grpSpPr>
        <p:sp>
          <p:nvSpPr>
            <p:cNvPr id="9" name="Rectangle 8"/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25756"/>
              </p:ext>
            </p:extLst>
          </p:nvPr>
        </p:nvGraphicFramePr>
        <p:xfrm>
          <a:off x="130628" y="1203592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489961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47EE-B070-574E-B4D6-AA172B43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56" y="6056721"/>
            <a:ext cx="612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Note: USs are for </a:t>
            </a:r>
            <a:r>
              <a:rPr lang="en-US" altLang="en-US" b="1" i="1" dirty="0">
                <a:solidFill>
                  <a:srgbClr val="FF00FF"/>
                </a:solidFill>
              </a:rPr>
              <a:t>functional</a:t>
            </a:r>
            <a:r>
              <a:rPr lang="en-US" altLang="en-US" b="1" dirty="0">
                <a:solidFill>
                  <a:srgbClr val="FF00FF"/>
                </a:solidFill>
              </a:rPr>
              <a:t> requirements only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definition and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"express the </a:t>
            </a:r>
            <a:r>
              <a:rPr lang="en-US" dirty="0">
                <a:solidFill>
                  <a:srgbClr val="00FFFF"/>
                </a:solidFill>
              </a:rPr>
              <a:t>needs</a:t>
            </a:r>
            <a:r>
              <a:rPr lang="en-US" dirty="0"/>
              <a:t> and </a:t>
            </a:r>
            <a:r>
              <a:rPr lang="en-US" dirty="0">
                <a:solidFill>
                  <a:srgbClr val="00FFFF"/>
                </a:solidFill>
              </a:rPr>
              <a:t>constraints</a:t>
            </a:r>
            <a:br>
              <a:rPr lang="en-US" dirty="0"/>
            </a:br>
            <a:r>
              <a:rPr lang="en-US" dirty="0"/>
              <a:t>placed on a </a:t>
            </a:r>
            <a:r>
              <a:rPr lang="en-US" dirty="0">
                <a:solidFill>
                  <a:srgbClr val="00FFFF"/>
                </a:solidFill>
              </a:rPr>
              <a:t>software product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contribute to the solution </a:t>
            </a:r>
            <a:br>
              <a:rPr lang="en-US" dirty="0"/>
            </a:br>
            <a:r>
              <a:rPr lang="en-US" dirty="0"/>
              <a:t>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24374" cy="4525963"/>
          </a:xfrm>
        </p:spPr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643827"/>
            <a:chOff x="263047" y="2141951"/>
            <a:chExt cx="8423753" cy="464382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AKA the "-</a:t>
              </a:r>
              <a:r>
                <a:rPr lang="en-US" sz="2800" dirty="0" err="1">
                  <a:solidFill>
                    <a:srgbClr val="FF40FF"/>
                  </a:solidFill>
                </a:rPr>
                <a:t>ilities</a:t>
              </a:r>
              <a:r>
                <a:rPr lang="en-US" sz="2800" dirty="0">
                  <a:solidFill>
                    <a:srgbClr val="FF40FF"/>
                  </a:solidFill>
                </a:rPr>
                <a:t>"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Functional Requirements: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Key Problems of Interest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customers want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Document requirements to facilitate communication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Within team and with customers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Chunk work into bite-sized pieces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Solution: 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8073</TotalTime>
  <Words>591</Words>
  <Application>Microsoft Macintosh PowerPoint</Application>
  <PresentationFormat>On-screen Show (4:3)</PresentationFormat>
  <Paragraphs>92</Paragraphs>
  <Slides>15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 Black </vt:lpstr>
      <vt:lpstr>PowerPoint Presentation</vt:lpstr>
      <vt:lpstr>PowerPoint Presentation</vt:lpstr>
      <vt:lpstr>Software Requirements</vt:lpstr>
      <vt:lpstr>Requirements Problems</vt:lpstr>
      <vt:lpstr>Software Requirements SWEBOK Knowledge Area</vt:lpstr>
      <vt:lpstr>Types of Requirements</vt:lpstr>
      <vt:lpstr>FURPS Classification</vt:lpstr>
      <vt:lpstr>Functional Requirements: Key Problems of Interest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155</cp:revision>
  <dcterms:created xsi:type="dcterms:W3CDTF">2013-09-29T23:43:57Z</dcterms:created>
  <dcterms:modified xsi:type="dcterms:W3CDTF">2020-03-24T21:14:43Z</dcterms:modified>
</cp:coreProperties>
</file>