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303" r:id="rId2"/>
    <p:sldId id="309" r:id="rId3"/>
    <p:sldId id="310" r:id="rId4"/>
    <p:sldId id="304" r:id="rId5"/>
    <p:sldId id="335" r:id="rId6"/>
    <p:sldId id="337" r:id="rId7"/>
    <p:sldId id="313" r:id="rId8"/>
    <p:sldId id="315" r:id="rId9"/>
    <p:sldId id="333" r:id="rId10"/>
    <p:sldId id="341" r:id="rId11"/>
    <p:sldId id="340" r:id="rId12"/>
    <p:sldId id="319" r:id="rId13"/>
    <p:sldId id="329" r:id="rId14"/>
    <p:sldId id="290" r:id="rId15"/>
    <p:sldId id="533" r:id="rId16"/>
    <p:sldId id="532" r:id="rId17"/>
    <p:sldId id="300" r:id="rId18"/>
    <p:sldId id="295" r:id="rId19"/>
    <p:sldId id="297" r:id="rId20"/>
    <p:sldId id="298" r:id="rId21"/>
    <p:sldId id="534" r:id="rId22"/>
    <p:sldId id="280" r:id="rId23"/>
    <p:sldId id="281" r:id="rId24"/>
    <p:sldId id="282" r:id="rId25"/>
    <p:sldId id="53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40FF"/>
    <a:srgbClr val="FF00FF"/>
    <a:srgbClr val="00FF00"/>
    <a:srgbClr val="00CCFF"/>
    <a:srgbClr val="CC99CC"/>
    <a:srgbClr val="FF99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8"/>
    <p:restoredTop sz="94522"/>
  </p:normalViewPr>
  <p:slideViewPr>
    <p:cSldViewPr snapToGrid="0" snapToObjects="1">
      <p:cViewPr varScale="1">
        <p:scale>
          <a:sx n="117" d="100"/>
          <a:sy n="117" d="100"/>
        </p:scale>
        <p:origin x="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4/1/20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20456" y="5741988"/>
            <a:ext cx="8703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6699FF"/>
                </a:solidFill>
              </a:rPr>
              <a:t>Software Engineering Process &amp; Planning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0722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9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0730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0731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0732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0733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073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0735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073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3211513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adaptation?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1746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6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1757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1758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1759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1760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1761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1762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1763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4713" y="3360738"/>
            <a:ext cx="7559675" cy="1577975"/>
            <a:chOff x="874565" y="3360868"/>
            <a:chExt cx="7559599" cy="157788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74565" y="4160922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4063959" y="441553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31750" name="TextBox 21"/>
            <p:cNvSpPr txBox="1">
              <a:spLocks noChangeArrowheads="1"/>
            </p:cNvSpPr>
            <p:nvPr/>
          </p:nvSpPr>
          <p:spPr bwMode="auto">
            <a:xfrm>
              <a:off x="3943598" y="3360868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Key Benefits of Iterative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Early visible progress (no “analysis paralysis”)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Fail fast, catch changing requirements quickly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Iterative process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7608488" cy="4038600"/>
            <a:chOff x="-127820" y="1189038"/>
            <a:chExt cx="7607364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4180719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We are here – how to proceed?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2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881290" y="1702705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is Hard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Principle:</a:t>
            </a:r>
            <a:r>
              <a:rPr lang="en-US" altLang="en-US" dirty="0">
                <a:ea typeface="ＭＳ Ｐゴシック" charset="-128"/>
              </a:rPr>
              <a:t> Past performance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Principle:</a:t>
            </a:r>
            <a:r>
              <a:rPr lang="en-US" altLang="en-US" dirty="0">
                <a:ea typeface="ＭＳ Ｐゴシック" charset="-128"/>
              </a:rPr>
              <a:t> Wisdom of the 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5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6953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Planning Poker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Estimation using Wisdom of the Crowd</a:t>
            </a:r>
            <a:endParaRPr lang="en-US" altLang="en-US" sz="2400" i="1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1612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Cards with days of work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33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Engineering software is a big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822" y="4511806"/>
            <a:ext cx="7416357" cy="1815882"/>
          </a:xfrm>
          <a:prstGeom prst="rect">
            <a:avLst/>
          </a:prstGeom>
          <a:noFill/>
        </p:spPr>
        <p:txBody>
          <a:bodyPr numCol="2" spcCol="182880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Variety of tasks: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Requirements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Design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Implementation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Verification (testing)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Maintenance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47490" y="1268109"/>
            <a:ext cx="4350602" cy="2872077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8185944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265384" y="1268110"/>
            <a:ext cx="4085016" cy="2872077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651668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237966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Here's a video demonstration of planning poker: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http://youtu.be/0FbnCWWg_NY</a:t>
            </a:r>
            <a:endParaRPr lang="en-US" altLang="en-U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6435725" y="2819986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</a:t>
            </a:r>
            <a:r>
              <a:rPr lang="en-US" altLang="en-US" u="sng" dirty="0">
                <a:ea typeface="ＭＳ Ｐゴシック" charset="-128"/>
              </a:rPr>
              <a:t>Customer</a:t>
            </a:r>
            <a:r>
              <a:rPr lang="en-US" altLang="en-US" dirty="0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  <p:extLst>
      <p:ext uri="{BB962C8B-B14F-4D97-AF65-F5344CB8AC3E}">
        <p14:creationId xmlns:p14="http://schemas.microsoft.com/office/powerpoint/2010/main" val="1718431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  <p:extLst>
      <p:ext uri="{BB962C8B-B14F-4D97-AF65-F5344CB8AC3E}">
        <p14:creationId xmlns:p14="http://schemas.microsoft.com/office/powerpoint/2010/main" val="326351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 in the end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916090" y="5666777"/>
            <a:ext cx="564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FF"/>
                </a:solidFill>
              </a:rPr>
              <a:t>Now you can plan the next iteration!</a:t>
            </a:r>
          </a:p>
        </p:txBody>
      </p:sp>
    </p:spTree>
    <p:extLst>
      <p:ext uri="{BB962C8B-B14F-4D97-AF65-F5344CB8AC3E}">
        <p14:creationId xmlns:p14="http://schemas.microsoft.com/office/powerpoint/2010/main" val="6658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Customer-Centered Iterative and Incremental Development Process</a:t>
            </a:r>
          </a:p>
          <a:p>
            <a:r>
              <a:rPr lang="en-US" dirty="0"/>
              <a:t>Estimation (Planning Poker)</a:t>
            </a:r>
          </a:p>
          <a:p>
            <a:r>
              <a:rPr lang="en-US" dirty="0"/>
              <a:t>Prioritization (numbering scheme)</a:t>
            </a:r>
          </a:p>
        </p:txBody>
      </p:sp>
    </p:spTree>
    <p:extLst>
      <p:ext uri="{BB962C8B-B14F-4D97-AF65-F5344CB8AC3E}">
        <p14:creationId xmlns:p14="http://schemas.microsoft.com/office/powerpoint/2010/main" val="94564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Practical issue:</a:t>
            </a:r>
            <a:br>
              <a:rPr lang="en-US" altLang="en-US" sz="3200"/>
            </a:br>
            <a:r>
              <a:rPr lang="en-US" altLang="en-US" sz="3200"/>
              <a:t>What order should tasks be done in?</a:t>
            </a:r>
          </a:p>
          <a:p>
            <a:pPr algn="ctr" eaLnBrk="1" hangingPunct="1"/>
            <a:r>
              <a:rPr lang="en-US" altLang="en-US" sz="3200"/>
              <a:t>That is, what </a:t>
            </a:r>
            <a:r>
              <a:rPr lang="en-US" altLang="en-US" sz="3200" i="1">
                <a:solidFill>
                  <a:srgbClr val="00FFFF"/>
                </a:solidFill>
              </a:rPr>
              <a:t>process</a:t>
            </a:r>
            <a:r>
              <a:rPr lang="en-US" altLang="en-US" sz="3200">
                <a:solidFill>
                  <a:srgbClr val="00FFFF"/>
                </a:solidFill>
              </a:rPr>
              <a:t> </a:t>
            </a:r>
            <a:r>
              <a:rPr lang="en-US" altLang="en-US" sz="3200"/>
              <a:t>to use?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False assumption: Specifications are …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predictable – can be correctly defined at the start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stable – have low change rates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25% of requirements changed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35% to 50% changed in large projects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Solution: Empirical Process Model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29707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6252</TotalTime>
  <Words>731</Words>
  <Application>Microsoft Macintosh PowerPoint</Application>
  <PresentationFormat>On-screen Show (4:3)</PresentationFormat>
  <Paragraphs>207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Zapf Dingbats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Waterfall doesn’t work</vt:lpstr>
      <vt:lpstr>Solution: Empirical Process Model</vt:lpstr>
      <vt:lpstr>Iterative Development Process</vt:lpstr>
      <vt:lpstr>Iterative Development Process</vt:lpstr>
      <vt:lpstr>Iterative Development Process</vt:lpstr>
      <vt:lpstr>Key Benefits of Iterative Development</vt:lpstr>
      <vt:lpstr>How long should iterations be?</vt:lpstr>
      <vt:lpstr>Iterative Development Process</vt:lpstr>
      <vt:lpstr>PowerPoint Presentation</vt:lpstr>
      <vt:lpstr>PowerPoint Presentation</vt:lpstr>
      <vt:lpstr>Estimation is Hard</vt:lpstr>
      <vt:lpstr>Principles for Estimation</vt:lpstr>
      <vt:lpstr>Planning Poker Estimation using Wisdom of the Crowd</vt:lpstr>
      <vt:lpstr>PowerPoint Presentation</vt:lpstr>
      <vt:lpstr>PowerPoint Presentation</vt:lpstr>
      <vt:lpstr>Principle: Customer sets priorities</vt:lpstr>
      <vt:lpstr>Priority Numbering Scheme</vt:lpstr>
      <vt:lpstr>So in the end you have…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250</cp:revision>
  <dcterms:created xsi:type="dcterms:W3CDTF">2011-01-26T19:04:03Z</dcterms:created>
  <dcterms:modified xsi:type="dcterms:W3CDTF">2020-04-01T17:36:04Z</dcterms:modified>
</cp:coreProperties>
</file>