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0" r:id="rId2"/>
    <p:sldId id="357" r:id="rId3"/>
    <p:sldId id="379" r:id="rId4"/>
    <p:sldId id="381" r:id="rId5"/>
    <p:sldId id="380" r:id="rId6"/>
    <p:sldId id="267" r:id="rId7"/>
    <p:sldId id="401" r:id="rId8"/>
    <p:sldId id="402" r:id="rId9"/>
    <p:sldId id="403" r:id="rId10"/>
    <p:sldId id="3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7E79"/>
    <a:srgbClr val="AB4642"/>
    <a:srgbClr val="00FBAA"/>
    <a:srgbClr val="73FDD6"/>
    <a:srgbClr val="76D6FF"/>
    <a:srgbClr val="38D6FF"/>
    <a:srgbClr val="AAADFF"/>
    <a:srgbClr val="FF4F79"/>
    <a:srgbClr val="7B1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9" autoAdjust="0"/>
    <p:restoredTop sz="86941" autoAdjust="0"/>
  </p:normalViewPr>
  <p:slideViewPr>
    <p:cSldViewPr>
      <p:cViewPr varScale="1">
        <p:scale>
          <a:sx n="194" d="100"/>
          <a:sy n="194" d="100"/>
        </p:scale>
        <p:origin x="2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42913" y="5656263"/>
            <a:ext cx="80877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6CCFF"/>
                </a:solidFill>
              </a:rPr>
              <a:t>Software Testing: Statement Coverage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test cases that reveals all errors?</a:t>
            </a:r>
            <a:endParaRPr lang="en-US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Fundamental research problem</a:t>
            </a:r>
          </a:p>
          <a:p>
            <a:pPr lvl="1"/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based on module’s possible inputs and outputs (i.e., its interface)</a:t>
            </a:r>
          </a:p>
          <a:p>
            <a:pPr lvl="2"/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2"/>
            <a:endParaRPr lang="en-US" dirty="0"/>
          </a:p>
          <a:p>
            <a:r>
              <a:rPr lang="en-US" dirty="0"/>
              <a:t>Often test </a:t>
            </a:r>
            <a:r>
              <a:rPr lang="en-US" u="sng" dirty="0"/>
              <a:t>boundary cases</a:t>
            </a:r>
          </a:p>
          <a:p>
            <a:pPr lvl="1"/>
            <a:r>
              <a:rPr lang="en-US" dirty="0"/>
              <a:t>Example: Values at 0, 1, and -1 (around the zero boundary)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White-Box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Aka glass box testing, clear box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coverage</a:t>
            </a:r>
          </a:p>
          <a:p>
            <a:pPr lvl="1"/>
            <a:r>
              <a:rPr lang="en-US" dirty="0"/>
              <a:t>Degree to which source code of a program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2" t="3034" r="23791" b="44110"/>
          <a:stretch/>
        </p:blipFill>
        <p:spPr>
          <a:xfrm>
            <a:off x="1524000" y="2894504"/>
            <a:ext cx="6096000" cy="39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FDFF"/>
                </a:solidFill>
              </a:rPr>
              <a:t>SimpleCov</a:t>
            </a:r>
            <a:r>
              <a:rPr lang="en-US" sz="2800" dirty="0">
                <a:solidFill>
                  <a:srgbClr val="00FDFF"/>
                </a:solidFill>
              </a:rPr>
              <a:t>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FDFF"/>
                </a:solidFill>
              </a:rPr>
              <a:t>SimpleCov</a:t>
            </a:r>
            <a:r>
              <a:rPr lang="en-US" sz="2800" dirty="0">
                <a:solidFill>
                  <a:srgbClr val="00FDFF"/>
                </a:solidFill>
              </a:rPr>
              <a:t>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203</Words>
  <Application>Microsoft Macintosh PowerPoint</Application>
  <PresentationFormat>On-screen Show (4:3)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The Testing Problem</vt:lpstr>
      <vt:lpstr>Two common ways to choose test cases</vt:lpstr>
      <vt:lpstr>Black-Box Testing</vt:lpstr>
      <vt:lpstr>White-Box Testing Aka glass box testing, clear box testing</vt:lpstr>
      <vt:lpstr>Statement Coverage</vt:lpstr>
      <vt:lpstr>Coverage Support Tools</vt:lpstr>
      <vt:lpstr>Coverage Support Tools</vt:lpstr>
      <vt:lpstr>Coverage Support Tools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272</cp:revision>
  <dcterms:created xsi:type="dcterms:W3CDTF">2015-09-15T16:42:42Z</dcterms:created>
  <dcterms:modified xsi:type="dcterms:W3CDTF">2019-11-11T18:29:23Z</dcterms:modified>
</cp:coreProperties>
</file>