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7"/>
  </p:notesMasterIdLst>
  <p:sldIdLst>
    <p:sldId id="273" r:id="rId2"/>
    <p:sldId id="391" r:id="rId3"/>
    <p:sldId id="392" r:id="rId4"/>
    <p:sldId id="350" r:id="rId5"/>
    <p:sldId id="351" r:id="rId6"/>
    <p:sldId id="352" r:id="rId7"/>
    <p:sldId id="353" r:id="rId8"/>
    <p:sldId id="354" r:id="rId9"/>
    <p:sldId id="355" r:id="rId10"/>
    <p:sldId id="358" r:id="rId11"/>
    <p:sldId id="359" r:id="rId12"/>
    <p:sldId id="361" r:id="rId13"/>
    <p:sldId id="362" r:id="rId14"/>
    <p:sldId id="363" r:id="rId15"/>
    <p:sldId id="364" r:id="rId16"/>
    <p:sldId id="365" r:id="rId17"/>
    <p:sldId id="326" r:id="rId18"/>
    <p:sldId id="386" r:id="rId19"/>
    <p:sldId id="337" r:id="rId20"/>
    <p:sldId id="330" r:id="rId21"/>
    <p:sldId id="327" r:id="rId22"/>
    <p:sldId id="331" r:id="rId23"/>
    <p:sldId id="332" r:id="rId24"/>
    <p:sldId id="340" r:id="rId25"/>
    <p:sldId id="342" r:id="rId26"/>
    <p:sldId id="341" r:id="rId27"/>
    <p:sldId id="343" r:id="rId28"/>
    <p:sldId id="344" r:id="rId29"/>
    <p:sldId id="345" r:id="rId30"/>
    <p:sldId id="346" r:id="rId31"/>
    <p:sldId id="347" r:id="rId32"/>
    <p:sldId id="376" r:id="rId33"/>
    <p:sldId id="348" r:id="rId34"/>
    <p:sldId id="349" r:id="rId35"/>
    <p:sldId id="367" r:id="rId36"/>
    <p:sldId id="370" r:id="rId37"/>
    <p:sldId id="368" r:id="rId38"/>
    <p:sldId id="369" r:id="rId39"/>
    <p:sldId id="371" r:id="rId40"/>
    <p:sldId id="372" r:id="rId41"/>
    <p:sldId id="373" r:id="rId42"/>
    <p:sldId id="374" r:id="rId43"/>
    <p:sldId id="377" r:id="rId44"/>
    <p:sldId id="378" r:id="rId45"/>
    <p:sldId id="382" r:id="rId46"/>
    <p:sldId id="379" r:id="rId47"/>
    <p:sldId id="380" r:id="rId48"/>
    <p:sldId id="381" r:id="rId49"/>
    <p:sldId id="384" r:id="rId50"/>
    <p:sldId id="388" r:id="rId51"/>
    <p:sldId id="383" r:id="rId52"/>
    <p:sldId id="385" r:id="rId53"/>
    <p:sldId id="387" r:id="rId54"/>
    <p:sldId id="389" r:id="rId55"/>
    <p:sldId id="390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FF"/>
    <a:srgbClr val="33FF33"/>
    <a:srgbClr val="FF6699"/>
    <a:srgbClr val="FF99CC"/>
    <a:srgbClr val="CC6666"/>
    <a:srgbClr val="996666"/>
    <a:srgbClr val="66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7"/>
    <p:restoredTop sz="95610"/>
  </p:normalViewPr>
  <p:slideViewPr>
    <p:cSldViewPr snapToGrid="0" snapToObjects="1">
      <p:cViewPr varScale="1">
        <p:scale>
          <a:sx n="94" d="100"/>
          <a:sy n="94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10/10/18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customizations might you add to Author?</a:t>
            </a: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76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customizations might you add to Author?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2035175"/>
            <a:ext cx="456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Only customization covered so far is data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27375"/>
            <a:ext cx="370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0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7425" y="1600200"/>
            <a:ext cx="6015038" cy="2119313"/>
            <a:chOff x="2256971" y="1600200"/>
            <a:chExt cx="6016172" cy="2119086"/>
          </a:xfrm>
        </p:grpSpPr>
        <p:sp>
          <p:nvSpPr>
            <p:cNvPr id="4" name="Right Brace 3"/>
            <p:cNvSpPr/>
            <p:nvPr/>
          </p:nvSpPr>
          <p:spPr>
            <a:xfrm>
              <a:off x="4589449" y="1600200"/>
              <a:ext cx="644647" cy="1066686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5234221" y="1723574"/>
              <a:ext cx="30389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Easiest to learn, but narrow in focus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256971" y="3149434"/>
              <a:ext cx="644647" cy="569852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2901049" y="3156860"/>
              <a:ext cx="511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Most complex, but also most flexible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7663"/>
            <a:ext cx="4635500" cy="523875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855AB6-7516-D941-AF13-DF3A8F31F7FA}"/>
              </a:ext>
            </a:extLst>
          </p:cNvPr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C1A3C1-90EB-584D-8D16-42C4EA2440F1}"/>
                </a:ext>
              </a:extLst>
            </p:cNvPr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79EEF9-8374-3C4E-9675-3C33621DAD63}"/>
                </a:ext>
              </a:extLst>
            </p:cNvPr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7684D2-8F36-984C-AA5A-88C1B76B696E}"/>
                </a:ext>
              </a:extLst>
            </p:cNvPr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7259BC4-B58B-4F43-AD4A-20997BB75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692831B-D6E1-A049-BBF4-C5484D52058F}"/>
                </a:ext>
              </a:extLst>
            </p:cNvPr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DF8F04-CA45-E143-BA45-3E3DCD983C09}"/>
              </a:ext>
            </a:extLst>
          </p:cNvPr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1AE7AC-2480-0546-AF53-86BB253B3EEE}"/>
                </a:ext>
              </a:extLst>
            </p:cNvPr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DB5F0D28-2443-E141-9E3F-D522CACF3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0F83AC-0D43-D44F-AE16-C3EF035B2FB2}"/>
                </a:ext>
              </a:extLst>
            </p:cNvPr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99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102100"/>
            <a:ext cx="7183437" cy="2311400"/>
            <a:chOff x="599829" y="4020104"/>
            <a:chExt cx="7182497" cy="23111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30470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1296309" y="5825322"/>
              <a:ext cx="6486017" cy="505956"/>
              <a:chOff x="1296309" y="4575279"/>
              <a:chExt cx="6486017" cy="505956"/>
            </a:xfrm>
          </p:grpSpPr>
          <p:sp>
            <p:nvSpPr>
              <p:cNvPr id="43021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22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52" name="Straight Connector 51"/>
              <p:cNvCxnSpPr>
                <a:stCxn id="43021" idx="3"/>
                <a:endCxn id="43022" idx="1"/>
              </p:cNvCxnSpPr>
              <p:nvPr/>
            </p:nvCxnSpPr>
            <p:spPr>
              <a:xfrm>
                <a:off x="2195057" y="4897103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4" name="TextBox 52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1..*</a:t>
                </a:r>
              </a:p>
            </p:txBody>
          </p:sp>
          <p:grpSp>
            <p:nvGrpSpPr>
              <p:cNvPr id="43025" name="Group 53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2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5400000">
                  <a:off x="2792937" y="4742338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26" name="TextBox 54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1 or more Bs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00FF"/>
                </a:solidFill>
              </a:rPr>
              <a:t>A</a:t>
            </a:r>
            <a:r>
              <a:rPr lang="en-US" altLang="en-US" sz="2800">
                <a:solidFill>
                  <a:srgbClr val="FF00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00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FFFF"/>
                </a:solidFill>
              </a:rPr>
              <a:t>A</a:t>
            </a:r>
            <a:r>
              <a:rPr lang="en-US" altLang="en-US" sz="2800">
                <a:solidFill>
                  <a:srgbClr val="FFFF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883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key capability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088"/>
            <a:chOff x="3318933" y="873695"/>
            <a:chExt cx="5524941" cy="954107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Rails generates “books” method that returns list of books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48013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413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“through”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58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6075" y="3856038"/>
            <a:ext cx="84174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 more info, see…</a:t>
            </a: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Guide Chapter: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>
                <a:solidFill>
                  <a:srgbClr val="FF00FF"/>
                </a:solidFill>
              </a:rPr>
              <a:t>guides.rubyonrails.org</a:t>
            </a:r>
            <a:r>
              <a:rPr lang="en-US" altLang="en-US" sz="1800" dirty="0">
                <a:solidFill>
                  <a:srgbClr val="FF00FF"/>
                </a:solidFill>
              </a:rPr>
              <a:t>/v5.2.1/</a:t>
            </a:r>
            <a:r>
              <a:rPr lang="en-US" altLang="en-US" sz="1800" dirty="0" err="1">
                <a:solidFill>
                  <a:srgbClr val="FF00FF"/>
                </a:solidFill>
              </a:rPr>
              <a:t>association_basics.html</a:t>
            </a:r>
            <a:endParaRPr lang="en-US" altLang="en-US" sz="1800" dirty="0">
              <a:solidFill>
                <a:srgbClr val="FF00FF"/>
              </a:solidFill>
            </a:endParaRP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API Documentation: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>
                <a:solidFill>
                  <a:srgbClr val="FF00FF"/>
                </a:solidFill>
              </a:rPr>
              <a:t>api.rubyonrails.org</a:t>
            </a:r>
            <a:r>
              <a:rPr lang="en-US" altLang="en-US" sz="1800" dirty="0">
                <a:solidFill>
                  <a:srgbClr val="FF00FF"/>
                </a:solidFill>
              </a:rPr>
              <a:t>/v5.2.1/classes/</a:t>
            </a:r>
            <a:r>
              <a:rPr lang="en-US" altLang="en-US" sz="1800" dirty="0" err="1">
                <a:solidFill>
                  <a:srgbClr val="FF00FF"/>
                </a:solidFill>
              </a:rPr>
              <a:t>ActiveRecord</a:t>
            </a:r>
            <a:r>
              <a:rPr lang="en-US" altLang="en-US" sz="1800" dirty="0">
                <a:solidFill>
                  <a:srgbClr val="FF00FF"/>
                </a:solidFill>
              </a:rPr>
              <a:t>/Associations/</a:t>
            </a:r>
            <a:r>
              <a:rPr lang="en-US" altLang="en-US" sz="1800" dirty="0" err="1">
                <a:solidFill>
                  <a:srgbClr val="FF00FF"/>
                </a:solidFill>
              </a:rPr>
              <a:t>ClassMethods.html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creation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sz="2800" dirty="0">
                <a:solidFill>
                  <a:srgbClr val="FF00FF"/>
                </a:solidFill>
              </a:rPr>
              <a:t>“rake </a:t>
            </a:r>
            <a:r>
              <a:rPr lang="en-US" altLang="en-US" sz="2800" dirty="0" err="1">
                <a:solidFill>
                  <a:srgbClr val="FF00FF"/>
                </a:solidFill>
              </a:rPr>
              <a:t>db:migrate</a:t>
            </a:r>
            <a:r>
              <a:rPr lang="en-US" altLang="en-US" sz="2800" dirty="0">
                <a:solidFill>
                  <a:srgbClr val="FF00FF"/>
                </a:solidFill>
              </a:rPr>
              <a:t>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20130</TotalTime>
  <Words>2627</Words>
  <Application>Microsoft Macintosh PowerPoint</Application>
  <PresentationFormat>On-screen Show (4:3)</PresentationFormat>
  <Paragraphs>1055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Courier</vt:lpstr>
      <vt:lpstr>Lucida Blackletter</vt:lpstr>
      <vt:lpstr>Lucida Grande</vt:lpstr>
      <vt:lpstr>Black</vt:lpstr>
      <vt:lpstr>PowerPoint Presentation</vt:lpstr>
      <vt:lpstr>PowerPoint Presentation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Requires inter-table references</vt:lpstr>
      <vt:lpstr>Rails Relationship Support</vt:lpstr>
      <vt:lpstr>Rails Relationship Support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Rails Relationship Support</vt:lpstr>
      <vt:lpstr>Join Table Example</vt:lpstr>
      <vt:lpstr>Join Table Example</vt:lpstr>
      <vt:lpstr>Join Table Example</vt:lpstr>
      <vt:lpstr>Join Table Example: Model Class</vt:lpstr>
      <vt:lpstr>Rails Relationship Support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381</cp:revision>
  <cp:lastPrinted>2015-02-25T17:21:48Z</cp:lastPrinted>
  <dcterms:created xsi:type="dcterms:W3CDTF">2011-01-26T19:04:03Z</dcterms:created>
  <dcterms:modified xsi:type="dcterms:W3CDTF">2018-10-10T19:13:19Z</dcterms:modified>
</cp:coreProperties>
</file>