
<file path=[Content_Types].xml><?xml version="1.0" encoding="utf-8"?>
<Types xmlns="http://schemas.openxmlformats.org/package/2006/content-types">
  <Default Extension="xml" ContentType="application/xml"/>
  <Default Extension="mov" ContentType="video/quicktime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366" r:id="rId2"/>
    <p:sldId id="367" r:id="rId3"/>
    <p:sldId id="334" r:id="rId4"/>
    <p:sldId id="344" r:id="rId5"/>
    <p:sldId id="368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D77"/>
    <a:srgbClr val="CC0099"/>
    <a:srgbClr val="D70000"/>
    <a:srgbClr val="EA636C"/>
    <a:srgbClr val="EAE900"/>
    <a:srgbClr val="67D6EE"/>
    <a:srgbClr val="FF8B94"/>
    <a:srgbClr val="A8E6CF"/>
    <a:srgbClr val="FFD3B6"/>
    <a:srgbClr val="A30B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75" autoAdjust="0"/>
    <p:restoredTop sz="87040" autoAdjust="0"/>
  </p:normalViewPr>
  <p:slideViewPr>
    <p:cSldViewPr>
      <p:cViewPr varScale="1">
        <p:scale>
          <a:sx n="80" d="100"/>
          <a:sy n="80" d="100"/>
        </p:scale>
        <p:origin x="2192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6" y="6588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8722B8-D365-4FA0-9DFA-241D9C39D91A}" type="datetimeFigureOut">
              <a:rPr lang="en-US" smtClean="0"/>
              <a:t>8/20/16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2B75C9-88EB-4291-92F1-C349C5FDA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93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 with the controller</a:t>
            </a:r>
            <a:r>
              <a:rPr lang="en-US" baseline="0" dirty="0" smtClean="0"/>
              <a:t> actions new and create. With the new action, an html is rendered thus a new form . 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B75C9-88EB-4291-92F1-C349C5FDAAA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146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check response doesn’t err out and that the correct rendering is done.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B75C9-88EB-4291-92F1-C349C5FDAAA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921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Create car button will send a post request to the create method and render a http redirect with a bunch of parameters from the form.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B75C9-88EB-4291-92F1-C349C5FDAAA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38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Create a car need a post request, the create action and then the car variable with the parameters from the form.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Setup at the top so that we have a variable to contain the form info.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B75C9-88EB-4291-92F1-C349C5FDAAA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748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B75C9-88EB-4291-92F1-C349C5FDAAA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283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4D01-7946-4830-8679-8BF39406A98C}" type="datetimeFigureOut">
              <a:rPr lang="en-US" smtClean="0"/>
              <a:t>8/20/16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6EE2D-C8E1-4583-B6EE-A960BD967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56A4D01-7946-4830-8679-8BF39406A98C}" type="datetimeFigureOut">
              <a:rPr lang="en-US" smtClean="0"/>
              <a:pPr/>
              <a:t>8/20/16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76EE2D-C8E1-4583-B6EE-A960BD9674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348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56A4D01-7946-4830-8679-8BF39406A98C}" type="datetimeFigureOut">
              <a:rPr lang="en-US" smtClean="0"/>
              <a:pPr/>
              <a:t>8/20/16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76EE2D-C8E1-4583-B6EE-A960BD9674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417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4D01-7946-4830-8679-8BF39406A98C}" type="datetimeFigureOut">
              <a:rPr lang="en-US" smtClean="0"/>
              <a:t>8/20/16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6EE2D-C8E1-4583-B6EE-A960BD967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478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4D01-7946-4830-8679-8BF39406A98C}" type="datetimeFigureOut">
              <a:rPr lang="en-US" smtClean="0"/>
              <a:t>8/20/16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6EE2D-C8E1-4583-B6EE-A960BD967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358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4D01-7946-4830-8679-8BF39406A98C}" type="datetimeFigureOut">
              <a:rPr lang="en-US" smtClean="0"/>
              <a:t>8/20/16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6EE2D-C8E1-4583-B6EE-A960BD967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742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4D01-7946-4830-8679-8BF39406A98C}" type="datetimeFigureOut">
              <a:rPr lang="en-US" smtClean="0"/>
              <a:t>8/20/16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6EE2D-C8E1-4583-B6EE-A960BD967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833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4D01-7946-4830-8679-8BF39406A98C}" type="datetimeFigureOut">
              <a:rPr lang="en-US" smtClean="0"/>
              <a:t>8/20/16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6EE2D-C8E1-4583-B6EE-A960BD967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528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56A4D01-7946-4830-8679-8BF39406A98C}" type="datetimeFigureOut">
              <a:rPr lang="en-US" smtClean="0"/>
              <a:pPr/>
              <a:t>8/20/16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76EE2D-C8E1-4583-B6EE-A960BD9674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689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56A4D01-7946-4830-8679-8BF39406A98C}" type="datetimeFigureOut">
              <a:rPr lang="en-US" smtClean="0"/>
              <a:pPr/>
              <a:t>8/20/16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76EE2D-C8E1-4583-B6EE-A960BD9674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09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56A4D01-7946-4830-8679-8BF39406A98C}" type="datetimeFigureOut">
              <a:rPr lang="en-US" smtClean="0"/>
              <a:pPr/>
              <a:t>8/20/16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76EE2D-C8E1-4583-B6EE-A960BD9674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767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856A4D01-7946-4830-8679-8BF39406A98C}" type="datetimeFigureOut">
              <a:rPr lang="en-US" smtClean="0"/>
              <a:pPr/>
              <a:t>8/20/16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576EE2D-C8E1-4583-B6EE-A960BD9674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51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5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2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3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4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mluong\Dropbox\Screen Shot 2015-11-07 at 10.12.47 P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107" y="0"/>
            <a:ext cx="524083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97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rt4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57200"/>
            <a:ext cx="9144000" cy="571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0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mluong\Dropbox\Screen Shot 2015-11-07 at 10.12.47 P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524083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591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rt5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98475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91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rt6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457200"/>
            <a:ext cx="914400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76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4009</TotalTime>
  <Words>106</Words>
  <Application>Microsoft Macintosh PowerPoint</Application>
  <PresentationFormat>On-screen Show (4:3)</PresentationFormat>
  <Paragraphs>11</Paragraphs>
  <Slides>5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Testing</dc:title>
  <dc:creator>Maria Luong (mluong)</dc:creator>
  <cp:lastModifiedBy>Scott Fleming</cp:lastModifiedBy>
  <cp:revision>202</cp:revision>
  <cp:lastPrinted>2016-08-20T22:08:56Z</cp:lastPrinted>
  <dcterms:created xsi:type="dcterms:W3CDTF">2015-09-15T16:42:42Z</dcterms:created>
  <dcterms:modified xsi:type="dcterms:W3CDTF">2016-08-20T22:10:17Z</dcterms:modified>
</cp:coreProperties>
</file>